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EB Garamond SemiBold" panose="00000700000000000000" pitchFamily="2" charset="0"/>
      <p:regular r:id="rId25"/>
      <p:bold r:id="rId26"/>
      <p:italic r:id="rId27"/>
      <p:boldItalic r:id="rId28"/>
    </p:embeddedFont>
    <p:embeddedFont>
      <p:font typeface="Public San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i9dBdcO/Ru5EQA9+/OkbKxsYwA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B0B9C5-158C-416A-8721-305B83E97D5B}">
  <a:tblStyle styleId="{5CB0B9C5-158C-416A-8721-305B83E97D5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21" Type="http://schemas.openxmlformats.org/officeDocument/2006/relationships/font" Target="fonts/font11.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2139c03855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8" name="Google Shape;3668;g2139c0385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8" name="Google Shape;3678;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2139c03855d_0_1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5" name="Google Shape;3685;g2139c03855d_0_18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9" name="Google Shape;3699;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5" name="Google Shape;3705;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89"/>
        <p:cNvGrpSpPr/>
        <p:nvPr/>
      </p:nvGrpSpPr>
      <p:grpSpPr>
        <a:xfrm>
          <a:off x="0" y="0"/>
          <a:ext cx="0" cy="0"/>
          <a:chOff x="0" y="0"/>
          <a:chExt cx="0" cy="0"/>
        </a:xfrm>
      </p:grpSpPr>
      <p:sp>
        <p:nvSpPr>
          <p:cNvPr id="90" name="Google Shape;90;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 name="Google Shape;91;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2" name="Google Shape;92;p221"/>
          <p:cNvSpPr>
            <a:spLocks noGrp="1"/>
          </p:cNvSpPr>
          <p:nvPr>
            <p:ph type="pic" idx="2"/>
          </p:nvPr>
        </p:nvSpPr>
        <p:spPr>
          <a:xfrm>
            <a:off x="4983850" y="776920"/>
            <a:ext cx="4160150" cy="4050508"/>
          </a:xfrm>
          <a:prstGeom prst="rect">
            <a:avLst/>
          </a:prstGeom>
          <a:noFill/>
          <a:ln>
            <a:noFill/>
          </a:ln>
        </p:spPr>
      </p:sp>
      <p:sp>
        <p:nvSpPr>
          <p:cNvPr id="93" name="Google Shape;93;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 name="Google Shape;94;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96"/>
        <p:cNvGrpSpPr/>
        <p:nvPr/>
      </p:nvGrpSpPr>
      <p:grpSpPr>
        <a:xfrm>
          <a:off x="0" y="0"/>
          <a:ext cx="0" cy="0"/>
          <a:chOff x="0" y="0"/>
          <a:chExt cx="0" cy="0"/>
        </a:xfrm>
      </p:grpSpPr>
      <p:pic>
        <p:nvPicPr>
          <p:cNvPr id="97" name="Google Shape;97;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2"/>
          <p:cNvSpPr>
            <a:spLocks noGrp="1"/>
          </p:cNvSpPr>
          <p:nvPr>
            <p:ph type="pic" idx="2"/>
          </p:nvPr>
        </p:nvSpPr>
        <p:spPr>
          <a:xfrm>
            <a:off x="4983850" y="776920"/>
            <a:ext cx="4160150" cy="4050508"/>
          </a:xfrm>
          <a:prstGeom prst="rect">
            <a:avLst/>
          </a:prstGeom>
          <a:noFill/>
          <a:ln>
            <a:noFill/>
          </a:ln>
        </p:spPr>
      </p:sp>
      <p:sp>
        <p:nvSpPr>
          <p:cNvPr id="99" name="Google Shape;99;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29"/>
        <p:cNvGrpSpPr/>
        <p:nvPr/>
      </p:nvGrpSpPr>
      <p:grpSpPr>
        <a:xfrm>
          <a:off x="0" y="0"/>
          <a:ext cx="0" cy="0"/>
          <a:chOff x="0" y="0"/>
          <a:chExt cx="0" cy="0"/>
        </a:xfrm>
      </p:grpSpPr>
      <p:pic>
        <p:nvPicPr>
          <p:cNvPr id="1830" name="Google Shape;1830;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31" name="Google Shape;1831;g1f5d965ad35_0_1855"/>
          <p:cNvGrpSpPr/>
          <p:nvPr/>
        </p:nvGrpSpPr>
        <p:grpSpPr>
          <a:xfrm>
            <a:off x="270520" y="225967"/>
            <a:ext cx="175200" cy="4733543"/>
            <a:chOff x="270520" y="1140367"/>
            <a:chExt cx="175200" cy="4733543"/>
          </a:xfrm>
        </p:grpSpPr>
        <p:grpSp>
          <p:nvGrpSpPr>
            <p:cNvPr id="1832" name="Google Shape;1832;g1f5d965ad35_0_1855"/>
            <p:cNvGrpSpPr/>
            <p:nvPr/>
          </p:nvGrpSpPr>
          <p:grpSpPr>
            <a:xfrm>
              <a:off x="270520" y="4549711"/>
              <a:ext cx="175200" cy="1324199"/>
              <a:chOff x="129115" y="4606273"/>
              <a:chExt cx="175200" cy="1324199"/>
            </a:xfrm>
          </p:grpSpPr>
          <p:sp>
            <p:nvSpPr>
              <p:cNvPr id="1833" name="Google Shape;1833;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34" name="Google Shape;1834;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35" name="Google Shape;1835;g1f5d965ad35_0_1855"/>
            <p:cNvGrpSpPr/>
            <p:nvPr/>
          </p:nvGrpSpPr>
          <p:grpSpPr>
            <a:xfrm>
              <a:off x="270520" y="1140367"/>
              <a:ext cx="175200" cy="3018423"/>
              <a:chOff x="129115" y="1196929"/>
              <a:chExt cx="175200" cy="3018423"/>
            </a:xfrm>
          </p:grpSpPr>
          <p:cxnSp>
            <p:nvCxnSpPr>
              <p:cNvPr id="1836" name="Google Shape;1836;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37" name="Google Shape;1837;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38"/>
        <p:cNvGrpSpPr/>
        <p:nvPr/>
      </p:nvGrpSpPr>
      <p:grpSpPr>
        <a:xfrm>
          <a:off x="0" y="0"/>
          <a:ext cx="0" cy="0"/>
          <a:chOff x="0" y="0"/>
          <a:chExt cx="0" cy="0"/>
        </a:xfrm>
      </p:grpSpPr>
      <p:pic>
        <p:nvPicPr>
          <p:cNvPr id="1839" name="Google Shape;1839;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40" name="Google Shape;1840;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41" name="Google Shape;1841;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02"/>
        <p:cNvGrpSpPr/>
        <p:nvPr/>
      </p:nvGrpSpPr>
      <p:grpSpPr>
        <a:xfrm>
          <a:off x="0" y="0"/>
          <a:ext cx="0" cy="0"/>
          <a:chOff x="0" y="0"/>
          <a:chExt cx="0" cy="0"/>
        </a:xfrm>
      </p:grpSpPr>
      <p:grpSp>
        <p:nvGrpSpPr>
          <p:cNvPr id="103" name="Google Shape;103;p223"/>
          <p:cNvGrpSpPr/>
          <p:nvPr/>
        </p:nvGrpSpPr>
        <p:grpSpPr>
          <a:xfrm>
            <a:off x="0" y="1"/>
            <a:ext cx="9143999" cy="5143499"/>
            <a:chOff x="0" y="1"/>
            <a:chExt cx="9144000" cy="5143500"/>
          </a:xfrm>
        </p:grpSpPr>
        <p:sp>
          <p:nvSpPr>
            <p:cNvPr id="104" name="Google Shape;104;p223"/>
            <p:cNvSpPr/>
            <p:nvPr/>
          </p:nvSpPr>
          <p:spPr>
            <a:xfrm>
              <a:off x="0" y="1"/>
              <a:ext cx="9144000" cy="5143500"/>
            </a:xfrm>
            <a:prstGeom prst="rect">
              <a:avLst/>
            </a:prstGeom>
            <a:solidFill>
              <a:srgbClr val="F2F2F2">
                <a:alpha val="9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5" name="Google Shape;105;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06" name="Google Shape;106;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7" name="Google Shape;107;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 name="Google Shape;108;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42"/>
        <p:cNvGrpSpPr/>
        <p:nvPr/>
      </p:nvGrpSpPr>
      <p:grpSpPr>
        <a:xfrm>
          <a:off x="0" y="0"/>
          <a:ext cx="0" cy="0"/>
          <a:chOff x="0" y="0"/>
          <a:chExt cx="0" cy="0"/>
        </a:xfrm>
      </p:grpSpPr>
      <p:pic>
        <p:nvPicPr>
          <p:cNvPr id="1843" name="Google Shape;1843;g1f5d965ad35_0_1848"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844" name="Google Shape;1844;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45" name="Google Shape;1845;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46" name="Google Shape;1846;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47" name="Google Shape;1847;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8" name="Google Shape;1848;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6"/>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10"/>
        <p:cNvGrpSpPr/>
        <p:nvPr/>
      </p:nvGrpSpPr>
      <p:grpSpPr>
        <a:xfrm>
          <a:off x="0" y="0"/>
          <a:ext cx="0" cy="0"/>
          <a:chOff x="0" y="0"/>
          <a:chExt cx="0" cy="0"/>
        </a:xfrm>
      </p:grpSpPr>
      <p:sp>
        <p:nvSpPr>
          <p:cNvPr id="111" name="Google Shape;111;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 name="Google Shape;112;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3" name="Google Shape;113;p224"/>
          <p:cNvSpPr>
            <a:spLocks noGrp="1"/>
          </p:cNvSpPr>
          <p:nvPr>
            <p:ph type="pic" idx="2"/>
          </p:nvPr>
        </p:nvSpPr>
        <p:spPr>
          <a:xfrm>
            <a:off x="4734046" y="638171"/>
            <a:ext cx="4417249" cy="4030832"/>
          </a:xfrm>
          <a:prstGeom prst="rect">
            <a:avLst/>
          </a:prstGeom>
          <a:noFill/>
          <a:ln>
            <a:noFill/>
          </a:ln>
        </p:spPr>
      </p:sp>
      <p:sp>
        <p:nvSpPr>
          <p:cNvPr id="114" name="Google Shape;114;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5" name="Google Shape;115;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6" name="Google Shape;116;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18"/>
        <p:cNvGrpSpPr/>
        <p:nvPr/>
      </p:nvGrpSpPr>
      <p:grpSpPr>
        <a:xfrm>
          <a:off x="0" y="0"/>
          <a:ext cx="0" cy="0"/>
          <a:chOff x="0" y="0"/>
          <a:chExt cx="0" cy="0"/>
        </a:xfrm>
      </p:grpSpPr>
      <p:sp>
        <p:nvSpPr>
          <p:cNvPr id="119" name="Google Shape;119;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1" name="Google Shape;121;p225"/>
          <p:cNvSpPr>
            <a:spLocks noGrp="1"/>
          </p:cNvSpPr>
          <p:nvPr>
            <p:ph type="pic" idx="2"/>
          </p:nvPr>
        </p:nvSpPr>
        <p:spPr>
          <a:xfrm>
            <a:off x="4734046" y="638171"/>
            <a:ext cx="4417249" cy="4030832"/>
          </a:xfrm>
          <a:prstGeom prst="rect">
            <a:avLst/>
          </a:prstGeom>
          <a:noFill/>
          <a:ln>
            <a:noFill/>
          </a:ln>
        </p:spPr>
      </p:sp>
      <p:sp>
        <p:nvSpPr>
          <p:cNvPr id="122" name="Google Shape;122;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3" name="Google Shape;123;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4" name="Google Shape;124;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2" cy="4154882"/>
            <a:chOff x="2119847" y="-36707"/>
            <a:chExt cx="5217080" cy="5217080"/>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80" cy="5217080"/>
              <a:chOff x="2334961" y="334819"/>
              <a:chExt cx="4626301" cy="4626301"/>
            </a:xfrm>
          </p:grpSpPr>
          <p:grpSp>
            <p:nvGrpSpPr>
              <p:cNvPr id="2044" name="Google Shape;2044;g1f5d965ad35_0_2054"/>
              <p:cNvGrpSpPr/>
              <p:nvPr/>
            </p:nvGrpSpPr>
            <p:grpSpPr>
              <a:xfrm>
                <a:off x="2334961" y="334819"/>
                <a:ext cx="4626301" cy="4626301"/>
                <a:chOff x="2334961" y="334819"/>
                <a:chExt cx="4626301" cy="4626301"/>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2" cy="4154882"/>
            <a:chOff x="2119847" y="-36707"/>
            <a:chExt cx="5217080" cy="5217080"/>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80" cy="5217080"/>
              <a:chOff x="2334961" y="334819"/>
              <a:chExt cx="4626301" cy="4626301"/>
            </a:xfrm>
          </p:grpSpPr>
          <p:grpSp>
            <p:nvGrpSpPr>
              <p:cNvPr id="2056" name="Google Shape;2056;g1f5d965ad35_0_2066"/>
              <p:cNvGrpSpPr/>
              <p:nvPr/>
            </p:nvGrpSpPr>
            <p:grpSpPr>
              <a:xfrm>
                <a:off x="2334961" y="334819"/>
                <a:ext cx="4626301" cy="4626301"/>
                <a:chOff x="2334961" y="334819"/>
                <a:chExt cx="4626301" cy="4626301"/>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26"/>
        <p:cNvGrpSpPr/>
        <p:nvPr/>
      </p:nvGrpSpPr>
      <p:grpSpPr>
        <a:xfrm>
          <a:off x="0" y="0"/>
          <a:ext cx="0" cy="0"/>
          <a:chOff x="0" y="0"/>
          <a:chExt cx="0" cy="0"/>
        </a:xfrm>
      </p:grpSpPr>
      <p:sp>
        <p:nvSpPr>
          <p:cNvPr id="127" name="Google Shape;127;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8" name="Google Shape;128;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9" name="Google Shape;129;p226"/>
          <p:cNvSpPr>
            <a:spLocks noGrp="1"/>
          </p:cNvSpPr>
          <p:nvPr>
            <p:ph type="pic" idx="2"/>
          </p:nvPr>
        </p:nvSpPr>
        <p:spPr>
          <a:xfrm>
            <a:off x="4734046" y="638171"/>
            <a:ext cx="4417249" cy="4030832"/>
          </a:xfrm>
          <a:prstGeom prst="rect">
            <a:avLst/>
          </a:prstGeom>
          <a:noFill/>
          <a:ln>
            <a:noFill/>
          </a:ln>
        </p:spPr>
      </p:sp>
      <p:sp>
        <p:nvSpPr>
          <p:cNvPr id="130" name="Google Shape;130;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1" name="Google Shape;131;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2" name="Google Shape;132;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1" cy="825182"/>
            <a:chOff x="2257325" y="1871217"/>
            <a:chExt cx="560401" cy="825182"/>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1" cy="825182"/>
            <a:chOff x="6326276" y="1871217"/>
            <a:chExt cx="560401" cy="825182"/>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34"/>
        <p:cNvGrpSpPr/>
        <p:nvPr/>
      </p:nvGrpSpPr>
      <p:grpSpPr>
        <a:xfrm>
          <a:off x="0" y="0"/>
          <a:ext cx="0" cy="0"/>
          <a:chOff x="0" y="0"/>
          <a:chExt cx="0" cy="0"/>
        </a:xfrm>
      </p:grpSpPr>
      <p:pic>
        <p:nvPicPr>
          <p:cNvPr id="135" name="Google Shape;135;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6" name="Google Shape;136;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39"/>
        <p:cNvGrpSpPr/>
        <p:nvPr/>
      </p:nvGrpSpPr>
      <p:grpSpPr>
        <a:xfrm>
          <a:off x="0" y="0"/>
          <a:ext cx="0" cy="0"/>
          <a:chOff x="0" y="0"/>
          <a:chExt cx="0" cy="0"/>
        </a:xfrm>
      </p:grpSpPr>
      <p:pic>
        <p:nvPicPr>
          <p:cNvPr id="140" name="Google Shape;140;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1" name="Google Shape;141;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4" name="Google Shape;144;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5" name="Google Shape;145;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46" name="Google Shape;146;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1" cy="910580"/>
          </a:xfrm>
        </p:grpSpPr>
        <p:grpSp>
          <p:nvGrpSpPr>
            <p:cNvPr id="2438" name="Google Shape;2438;g1f5d965ad35_0_2448"/>
            <p:cNvGrpSpPr/>
            <p:nvPr/>
          </p:nvGrpSpPr>
          <p:grpSpPr>
            <a:xfrm>
              <a:off x="1400848" y="1624076"/>
              <a:ext cx="560401" cy="825182"/>
              <a:chOff x="1342860" y="1647676"/>
              <a:chExt cx="560401" cy="825182"/>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1" cy="910580"/>
          </a:xfrm>
        </p:grpSpPr>
        <p:grpSp>
          <p:nvGrpSpPr>
            <p:cNvPr id="2444" name="Google Shape;2444;g1f5d965ad35_0_2448"/>
            <p:cNvGrpSpPr/>
            <p:nvPr/>
          </p:nvGrpSpPr>
          <p:grpSpPr>
            <a:xfrm>
              <a:off x="1400848" y="1624076"/>
              <a:ext cx="560401" cy="825182"/>
              <a:chOff x="1342860" y="1647676"/>
              <a:chExt cx="560401" cy="825182"/>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1" cy="910580"/>
          </a:xfrm>
        </p:grpSpPr>
        <p:grpSp>
          <p:nvGrpSpPr>
            <p:cNvPr id="2450" name="Google Shape;2450;g1f5d965ad35_0_2448"/>
            <p:cNvGrpSpPr/>
            <p:nvPr/>
          </p:nvGrpSpPr>
          <p:grpSpPr>
            <a:xfrm>
              <a:off x="1400848" y="1624076"/>
              <a:ext cx="560401" cy="825182"/>
              <a:chOff x="1342860" y="1647676"/>
              <a:chExt cx="560401" cy="825182"/>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1" cy="910580"/>
          </a:xfrm>
        </p:grpSpPr>
        <p:grpSp>
          <p:nvGrpSpPr>
            <p:cNvPr id="2456" name="Google Shape;2456;g1f5d965ad35_0_2448"/>
            <p:cNvGrpSpPr/>
            <p:nvPr/>
          </p:nvGrpSpPr>
          <p:grpSpPr>
            <a:xfrm>
              <a:off x="1400848" y="1624076"/>
              <a:ext cx="560401" cy="825182"/>
              <a:chOff x="1342860" y="1647676"/>
              <a:chExt cx="560401" cy="825182"/>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1" cy="910580"/>
          </a:xfrm>
        </p:grpSpPr>
        <p:grpSp>
          <p:nvGrpSpPr>
            <p:cNvPr id="2462" name="Google Shape;2462;g1f5d965ad35_0_2448"/>
            <p:cNvGrpSpPr/>
            <p:nvPr/>
          </p:nvGrpSpPr>
          <p:grpSpPr>
            <a:xfrm>
              <a:off x="1400848" y="1624076"/>
              <a:ext cx="560401" cy="825182"/>
              <a:chOff x="1342860" y="1647676"/>
              <a:chExt cx="560401" cy="825182"/>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1" cy="910580"/>
            </a:xfrm>
          </p:grpSpPr>
          <p:grpSp>
            <p:nvGrpSpPr>
              <p:cNvPr id="2478" name="Google Shape;2478;g1f5d965ad35_0_2487"/>
              <p:cNvGrpSpPr/>
              <p:nvPr/>
            </p:nvGrpSpPr>
            <p:grpSpPr>
              <a:xfrm>
                <a:off x="1400848" y="1624076"/>
                <a:ext cx="560401" cy="825182"/>
                <a:chOff x="1342860" y="1647676"/>
                <a:chExt cx="560401" cy="825182"/>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1" cy="910580"/>
            </a:xfrm>
          </p:grpSpPr>
          <p:grpSp>
            <p:nvGrpSpPr>
              <p:cNvPr id="2484" name="Google Shape;2484;g1f5d965ad35_0_2487"/>
              <p:cNvGrpSpPr/>
              <p:nvPr/>
            </p:nvGrpSpPr>
            <p:grpSpPr>
              <a:xfrm>
                <a:off x="1400848" y="1624076"/>
                <a:ext cx="560401" cy="825182"/>
                <a:chOff x="1342860" y="1647676"/>
                <a:chExt cx="560401" cy="825182"/>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1" cy="910580"/>
            </a:xfrm>
          </p:grpSpPr>
          <p:grpSp>
            <p:nvGrpSpPr>
              <p:cNvPr id="2490" name="Google Shape;2490;g1f5d965ad35_0_2487"/>
              <p:cNvGrpSpPr/>
              <p:nvPr/>
            </p:nvGrpSpPr>
            <p:grpSpPr>
              <a:xfrm>
                <a:off x="1400848" y="1624076"/>
                <a:ext cx="560401" cy="825182"/>
                <a:chOff x="1342860" y="1647676"/>
                <a:chExt cx="560401" cy="825182"/>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1" cy="910580"/>
            </a:xfrm>
          </p:grpSpPr>
          <p:grpSp>
            <p:nvGrpSpPr>
              <p:cNvPr id="2496" name="Google Shape;2496;g1f5d965ad35_0_2487"/>
              <p:cNvGrpSpPr/>
              <p:nvPr/>
            </p:nvGrpSpPr>
            <p:grpSpPr>
              <a:xfrm>
                <a:off x="1400848" y="1624076"/>
                <a:ext cx="560401" cy="825182"/>
                <a:chOff x="1342860" y="1647676"/>
                <a:chExt cx="560401" cy="825182"/>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1" cy="910580"/>
            </a:xfrm>
          </p:grpSpPr>
          <p:grpSp>
            <p:nvGrpSpPr>
              <p:cNvPr id="2502" name="Google Shape;2502;g1f5d965ad35_0_2487"/>
              <p:cNvGrpSpPr/>
              <p:nvPr/>
            </p:nvGrpSpPr>
            <p:grpSpPr>
              <a:xfrm>
                <a:off x="1400848" y="1624076"/>
                <a:ext cx="560401" cy="825182"/>
                <a:chOff x="1342860" y="1647676"/>
                <a:chExt cx="560401" cy="825182"/>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3"/>
              <a:ext cx="818400" cy="6075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3"/>
              <a:ext cx="818400" cy="6075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47"/>
        <p:cNvGrpSpPr/>
        <p:nvPr/>
      </p:nvGrpSpPr>
      <p:grpSpPr>
        <a:xfrm>
          <a:off x="0" y="0"/>
          <a:ext cx="0" cy="0"/>
          <a:chOff x="0" y="0"/>
          <a:chExt cx="0" cy="0"/>
        </a:xfrm>
      </p:grpSpPr>
      <p:pic>
        <p:nvPicPr>
          <p:cNvPr id="148" name="Google Shape;148;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9" name="Google Shape;149;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2" name="Google Shape;152;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3" name="Google Shape;153;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54" name="Google Shape;154;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8254"/>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71296"/>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1" cy="910580"/>
            </a:xfrm>
          </p:grpSpPr>
          <p:grpSp>
            <p:nvGrpSpPr>
              <p:cNvPr id="2952" name="Google Shape;2952;g1f5d965ad35_0_2961"/>
              <p:cNvGrpSpPr/>
              <p:nvPr/>
            </p:nvGrpSpPr>
            <p:grpSpPr>
              <a:xfrm>
                <a:off x="1400848" y="1624076"/>
                <a:ext cx="560401" cy="825182"/>
                <a:chOff x="1342860" y="1647676"/>
                <a:chExt cx="560401" cy="825182"/>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1" cy="910580"/>
            </a:xfrm>
          </p:grpSpPr>
          <p:grpSp>
            <p:nvGrpSpPr>
              <p:cNvPr id="2958" name="Google Shape;2958;g1f5d965ad35_0_2961"/>
              <p:cNvGrpSpPr/>
              <p:nvPr/>
            </p:nvGrpSpPr>
            <p:grpSpPr>
              <a:xfrm>
                <a:off x="1400848" y="1624076"/>
                <a:ext cx="560401" cy="825182"/>
                <a:chOff x="1342860" y="1647676"/>
                <a:chExt cx="560401" cy="825182"/>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1" cy="910580"/>
            </a:xfrm>
          </p:grpSpPr>
          <p:grpSp>
            <p:nvGrpSpPr>
              <p:cNvPr id="2964" name="Google Shape;2964;g1f5d965ad35_0_2961"/>
              <p:cNvGrpSpPr/>
              <p:nvPr/>
            </p:nvGrpSpPr>
            <p:grpSpPr>
              <a:xfrm>
                <a:off x="1400848" y="1624076"/>
                <a:ext cx="560401" cy="825182"/>
                <a:chOff x="1342860" y="1647676"/>
                <a:chExt cx="560401" cy="825182"/>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1" cy="910580"/>
            </a:xfrm>
          </p:grpSpPr>
          <p:grpSp>
            <p:nvGrpSpPr>
              <p:cNvPr id="2970" name="Google Shape;2970;g1f5d965ad35_0_2961"/>
              <p:cNvGrpSpPr/>
              <p:nvPr/>
            </p:nvGrpSpPr>
            <p:grpSpPr>
              <a:xfrm>
                <a:off x="1400848" y="1624076"/>
                <a:ext cx="560401" cy="825182"/>
                <a:chOff x="1342860" y="1647676"/>
                <a:chExt cx="560401" cy="825182"/>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1" cy="910580"/>
            </a:xfrm>
          </p:grpSpPr>
          <p:grpSp>
            <p:nvGrpSpPr>
              <p:cNvPr id="2981" name="Google Shape;2981;g1f5d965ad35_0_2961"/>
              <p:cNvGrpSpPr/>
              <p:nvPr/>
            </p:nvGrpSpPr>
            <p:grpSpPr>
              <a:xfrm>
                <a:off x="1400848" y="1624076"/>
                <a:ext cx="560401" cy="825182"/>
                <a:chOff x="1342860" y="1647676"/>
                <a:chExt cx="560401" cy="825182"/>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1" cy="910580"/>
            </a:xfrm>
          </p:grpSpPr>
          <p:grpSp>
            <p:nvGrpSpPr>
              <p:cNvPr id="2987" name="Google Shape;2987;g1f5d965ad35_0_2961"/>
              <p:cNvGrpSpPr/>
              <p:nvPr/>
            </p:nvGrpSpPr>
            <p:grpSpPr>
              <a:xfrm>
                <a:off x="1400848" y="1624076"/>
                <a:ext cx="560401" cy="825182"/>
                <a:chOff x="1342860" y="1647676"/>
                <a:chExt cx="560401" cy="825182"/>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1" cy="910580"/>
            </a:xfrm>
          </p:grpSpPr>
          <p:grpSp>
            <p:nvGrpSpPr>
              <p:cNvPr id="2993" name="Google Shape;2993;g1f5d965ad35_0_2961"/>
              <p:cNvGrpSpPr/>
              <p:nvPr/>
            </p:nvGrpSpPr>
            <p:grpSpPr>
              <a:xfrm>
                <a:off x="1400848" y="1624076"/>
                <a:ext cx="560401" cy="825182"/>
                <a:chOff x="1342860" y="1647676"/>
                <a:chExt cx="560401" cy="825182"/>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1" cy="910580"/>
            </a:xfrm>
          </p:grpSpPr>
          <p:grpSp>
            <p:nvGrpSpPr>
              <p:cNvPr id="2999" name="Google Shape;2999;g1f5d965ad35_0_2961"/>
              <p:cNvGrpSpPr/>
              <p:nvPr/>
            </p:nvGrpSpPr>
            <p:grpSpPr>
              <a:xfrm>
                <a:off x="1400848" y="1624076"/>
                <a:ext cx="560401" cy="825182"/>
                <a:chOff x="1342860" y="1647676"/>
                <a:chExt cx="560401" cy="825182"/>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1" cy="910580"/>
            </a:xfrm>
          </p:grpSpPr>
          <p:grpSp>
            <p:nvGrpSpPr>
              <p:cNvPr id="3005" name="Google Shape;3005;g1f5d965ad35_0_2961"/>
              <p:cNvGrpSpPr/>
              <p:nvPr/>
            </p:nvGrpSpPr>
            <p:grpSpPr>
              <a:xfrm>
                <a:off x="1400848" y="1624076"/>
                <a:ext cx="560401" cy="825182"/>
                <a:chOff x="1342860" y="1647676"/>
                <a:chExt cx="560401" cy="825182"/>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1" cy="910580"/>
            </a:xfrm>
          </p:grpSpPr>
          <p:grpSp>
            <p:nvGrpSpPr>
              <p:cNvPr id="3021" name="Google Shape;3021;g1f5d965ad35_0_3030"/>
              <p:cNvGrpSpPr/>
              <p:nvPr/>
            </p:nvGrpSpPr>
            <p:grpSpPr>
              <a:xfrm>
                <a:off x="1400848" y="1624076"/>
                <a:ext cx="560401" cy="825182"/>
                <a:chOff x="1342860" y="1647676"/>
                <a:chExt cx="560401" cy="825182"/>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1" cy="910580"/>
            </a:xfrm>
          </p:grpSpPr>
          <p:grpSp>
            <p:nvGrpSpPr>
              <p:cNvPr id="3027" name="Google Shape;3027;g1f5d965ad35_0_3030"/>
              <p:cNvGrpSpPr/>
              <p:nvPr/>
            </p:nvGrpSpPr>
            <p:grpSpPr>
              <a:xfrm>
                <a:off x="1400848" y="1624076"/>
                <a:ext cx="560401" cy="825182"/>
                <a:chOff x="1342860" y="1647676"/>
                <a:chExt cx="560401" cy="825182"/>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1" cy="910580"/>
            </a:xfrm>
          </p:grpSpPr>
          <p:grpSp>
            <p:nvGrpSpPr>
              <p:cNvPr id="3033" name="Google Shape;3033;g1f5d965ad35_0_3030"/>
              <p:cNvGrpSpPr/>
              <p:nvPr/>
            </p:nvGrpSpPr>
            <p:grpSpPr>
              <a:xfrm>
                <a:off x="1400848" y="1624076"/>
                <a:ext cx="560401" cy="825182"/>
                <a:chOff x="1342860" y="1647676"/>
                <a:chExt cx="560401" cy="825182"/>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1" cy="910580"/>
            </a:xfrm>
          </p:grpSpPr>
          <p:grpSp>
            <p:nvGrpSpPr>
              <p:cNvPr id="3039" name="Google Shape;3039;g1f5d965ad35_0_3030"/>
              <p:cNvGrpSpPr/>
              <p:nvPr/>
            </p:nvGrpSpPr>
            <p:grpSpPr>
              <a:xfrm>
                <a:off x="1400848" y="1624076"/>
                <a:ext cx="560401" cy="825182"/>
                <a:chOff x="1342860" y="1647676"/>
                <a:chExt cx="560401" cy="825182"/>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1" cy="910580"/>
            </a:xfrm>
          </p:grpSpPr>
          <p:grpSp>
            <p:nvGrpSpPr>
              <p:cNvPr id="3050" name="Google Shape;3050;g1f5d965ad35_0_3030"/>
              <p:cNvGrpSpPr/>
              <p:nvPr/>
            </p:nvGrpSpPr>
            <p:grpSpPr>
              <a:xfrm>
                <a:off x="1400848" y="1624076"/>
                <a:ext cx="560401" cy="825182"/>
                <a:chOff x="1342860" y="1647676"/>
                <a:chExt cx="560401" cy="825182"/>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1" cy="910580"/>
            </a:xfrm>
          </p:grpSpPr>
          <p:grpSp>
            <p:nvGrpSpPr>
              <p:cNvPr id="3056" name="Google Shape;3056;g1f5d965ad35_0_3030"/>
              <p:cNvGrpSpPr/>
              <p:nvPr/>
            </p:nvGrpSpPr>
            <p:grpSpPr>
              <a:xfrm>
                <a:off x="1400848" y="1624076"/>
                <a:ext cx="560401" cy="825182"/>
                <a:chOff x="1342860" y="1647676"/>
                <a:chExt cx="560401" cy="825182"/>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1" cy="910580"/>
            </a:xfrm>
          </p:grpSpPr>
          <p:grpSp>
            <p:nvGrpSpPr>
              <p:cNvPr id="3062" name="Google Shape;3062;g1f5d965ad35_0_3030"/>
              <p:cNvGrpSpPr/>
              <p:nvPr/>
            </p:nvGrpSpPr>
            <p:grpSpPr>
              <a:xfrm>
                <a:off x="1400848" y="1624076"/>
                <a:ext cx="560401" cy="825182"/>
                <a:chOff x="1342860" y="1647676"/>
                <a:chExt cx="560401" cy="825182"/>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1" cy="910580"/>
            </a:xfrm>
          </p:grpSpPr>
          <p:grpSp>
            <p:nvGrpSpPr>
              <p:cNvPr id="3068" name="Google Shape;3068;g1f5d965ad35_0_3030"/>
              <p:cNvGrpSpPr/>
              <p:nvPr/>
            </p:nvGrpSpPr>
            <p:grpSpPr>
              <a:xfrm>
                <a:off x="1400848" y="1624076"/>
                <a:ext cx="560401" cy="825182"/>
                <a:chOff x="1342860" y="1647676"/>
                <a:chExt cx="560401" cy="825182"/>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1" cy="910580"/>
            </a:xfrm>
          </p:grpSpPr>
          <p:grpSp>
            <p:nvGrpSpPr>
              <p:cNvPr id="3074" name="Google Shape;3074;g1f5d965ad35_0_3030"/>
              <p:cNvGrpSpPr/>
              <p:nvPr/>
            </p:nvGrpSpPr>
            <p:grpSpPr>
              <a:xfrm>
                <a:off x="1400848" y="1624076"/>
                <a:ext cx="560401" cy="825182"/>
                <a:chOff x="1342860" y="1647676"/>
                <a:chExt cx="560401" cy="825182"/>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55"/>
        <p:cNvGrpSpPr/>
        <p:nvPr/>
      </p:nvGrpSpPr>
      <p:grpSpPr>
        <a:xfrm>
          <a:off x="0" y="0"/>
          <a:ext cx="0" cy="0"/>
          <a:chOff x="0" y="0"/>
          <a:chExt cx="0" cy="0"/>
        </a:xfrm>
      </p:grpSpPr>
      <p:pic>
        <p:nvPicPr>
          <p:cNvPr id="156" name="Google Shape;156;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7" name="Google Shape;157;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0" name="Google Shape;160;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1" name="Google Shape;161;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62" name="Google Shape;162;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1" cy="910580"/>
            </a:xfrm>
          </p:grpSpPr>
          <p:grpSp>
            <p:nvGrpSpPr>
              <p:cNvPr id="3090" name="Google Shape;3090;g1f5d965ad35_0_3099"/>
              <p:cNvGrpSpPr/>
              <p:nvPr/>
            </p:nvGrpSpPr>
            <p:grpSpPr>
              <a:xfrm>
                <a:off x="1400848" y="1624076"/>
                <a:ext cx="560401" cy="825182"/>
                <a:chOff x="1342860" y="1647676"/>
                <a:chExt cx="560401" cy="825182"/>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1" cy="910580"/>
            </a:xfrm>
          </p:grpSpPr>
          <p:grpSp>
            <p:nvGrpSpPr>
              <p:cNvPr id="3096" name="Google Shape;3096;g1f5d965ad35_0_3099"/>
              <p:cNvGrpSpPr/>
              <p:nvPr/>
            </p:nvGrpSpPr>
            <p:grpSpPr>
              <a:xfrm>
                <a:off x="1400848" y="1624076"/>
                <a:ext cx="560401" cy="825182"/>
                <a:chOff x="1342860" y="1647676"/>
                <a:chExt cx="560401" cy="825182"/>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1" cy="910580"/>
            </a:xfrm>
          </p:grpSpPr>
          <p:grpSp>
            <p:nvGrpSpPr>
              <p:cNvPr id="3102" name="Google Shape;3102;g1f5d965ad35_0_3099"/>
              <p:cNvGrpSpPr/>
              <p:nvPr/>
            </p:nvGrpSpPr>
            <p:grpSpPr>
              <a:xfrm>
                <a:off x="1400848" y="1624076"/>
                <a:ext cx="560401" cy="825182"/>
                <a:chOff x="1342860" y="1647676"/>
                <a:chExt cx="560401" cy="825182"/>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1" cy="910580"/>
            </a:xfrm>
          </p:grpSpPr>
          <p:grpSp>
            <p:nvGrpSpPr>
              <p:cNvPr id="3108" name="Google Shape;3108;g1f5d965ad35_0_3099"/>
              <p:cNvGrpSpPr/>
              <p:nvPr/>
            </p:nvGrpSpPr>
            <p:grpSpPr>
              <a:xfrm>
                <a:off x="1400848" y="1624076"/>
                <a:ext cx="560401" cy="825182"/>
                <a:chOff x="1342860" y="1647676"/>
                <a:chExt cx="560401" cy="825182"/>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1" cy="910580"/>
            </a:xfrm>
          </p:grpSpPr>
          <p:grpSp>
            <p:nvGrpSpPr>
              <p:cNvPr id="3119" name="Google Shape;3119;g1f5d965ad35_0_3099"/>
              <p:cNvGrpSpPr/>
              <p:nvPr/>
            </p:nvGrpSpPr>
            <p:grpSpPr>
              <a:xfrm>
                <a:off x="1400848" y="1624076"/>
                <a:ext cx="560401" cy="825182"/>
                <a:chOff x="1342860" y="1647676"/>
                <a:chExt cx="560401" cy="825182"/>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1" cy="910580"/>
            </a:xfrm>
          </p:grpSpPr>
          <p:grpSp>
            <p:nvGrpSpPr>
              <p:cNvPr id="3125" name="Google Shape;3125;g1f5d965ad35_0_3099"/>
              <p:cNvGrpSpPr/>
              <p:nvPr/>
            </p:nvGrpSpPr>
            <p:grpSpPr>
              <a:xfrm>
                <a:off x="1400848" y="1624076"/>
                <a:ext cx="560401" cy="825182"/>
                <a:chOff x="1342860" y="1647676"/>
                <a:chExt cx="560401" cy="825182"/>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1" cy="910580"/>
            </a:xfrm>
          </p:grpSpPr>
          <p:grpSp>
            <p:nvGrpSpPr>
              <p:cNvPr id="3131" name="Google Shape;3131;g1f5d965ad35_0_3099"/>
              <p:cNvGrpSpPr/>
              <p:nvPr/>
            </p:nvGrpSpPr>
            <p:grpSpPr>
              <a:xfrm>
                <a:off x="1400848" y="1624076"/>
                <a:ext cx="560401" cy="825182"/>
                <a:chOff x="1342860" y="1647676"/>
                <a:chExt cx="560401" cy="825182"/>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1" cy="910580"/>
            </a:xfrm>
          </p:grpSpPr>
          <p:grpSp>
            <p:nvGrpSpPr>
              <p:cNvPr id="3137" name="Google Shape;3137;g1f5d965ad35_0_3099"/>
              <p:cNvGrpSpPr/>
              <p:nvPr/>
            </p:nvGrpSpPr>
            <p:grpSpPr>
              <a:xfrm>
                <a:off x="1400848" y="1624076"/>
                <a:ext cx="560401" cy="825182"/>
                <a:chOff x="1342860" y="1647676"/>
                <a:chExt cx="560401" cy="825182"/>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1" cy="910580"/>
            </a:xfrm>
          </p:grpSpPr>
          <p:grpSp>
            <p:nvGrpSpPr>
              <p:cNvPr id="3143" name="Google Shape;3143;g1f5d965ad35_0_3099"/>
              <p:cNvGrpSpPr/>
              <p:nvPr/>
            </p:nvGrpSpPr>
            <p:grpSpPr>
              <a:xfrm>
                <a:off x="1400848" y="1624076"/>
                <a:ext cx="560401" cy="825182"/>
                <a:chOff x="1342860" y="1647676"/>
                <a:chExt cx="560401" cy="825182"/>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1" cy="910580"/>
            </a:xfrm>
          </p:grpSpPr>
          <p:grpSp>
            <p:nvGrpSpPr>
              <p:cNvPr id="3159" name="Google Shape;3159;g1f5d965ad35_0_3168"/>
              <p:cNvGrpSpPr/>
              <p:nvPr/>
            </p:nvGrpSpPr>
            <p:grpSpPr>
              <a:xfrm>
                <a:off x="1400848" y="1624076"/>
                <a:ext cx="560401" cy="825182"/>
                <a:chOff x="1342860" y="1647676"/>
                <a:chExt cx="560401" cy="825182"/>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1" cy="910580"/>
            </a:xfrm>
          </p:grpSpPr>
          <p:grpSp>
            <p:nvGrpSpPr>
              <p:cNvPr id="3165" name="Google Shape;3165;g1f5d965ad35_0_3168"/>
              <p:cNvGrpSpPr/>
              <p:nvPr/>
            </p:nvGrpSpPr>
            <p:grpSpPr>
              <a:xfrm>
                <a:off x="1400848" y="1624076"/>
                <a:ext cx="560401" cy="825182"/>
                <a:chOff x="1342860" y="1647676"/>
                <a:chExt cx="560401" cy="825182"/>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1" cy="910580"/>
            </a:xfrm>
          </p:grpSpPr>
          <p:grpSp>
            <p:nvGrpSpPr>
              <p:cNvPr id="3171" name="Google Shape;3171;g1f5d965ad35_0_3168"/>
              <p:cNvGrpSpPr/>
              <p:nvPr/>
            </p:nvGrpSpPr>
            <p:grpSpPr>
              <a:xfrm>
                <a:off x="1400848" y="1624076"/>
                <a:ext cx="560401" cy="825182"/>
                <a:chOff x="1342860" y="1647676"/>
                <a:chExt cx="560401" cy="825182"/>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1" cy="910580"/>
            </a:xfrm>
          </p:grpSpPr>
          <p:grpSp>
            <p:nvGrpSpPr>
              <p:cNvPr id="3177" name="Google Shape;3177;g1f5d965ad35_0_3168"/>
              <p:cNvGrpSpPr/>
              <p:nvPr/>
            </p:nvGrpSpPr>
            <p:grpSpPr>
              <a:xfrm>
                <a:off x="1400848" y="1624076"/>
                <a:ext cx="560401" cy="825182"/>
                <a:chOff x="1342860" y="1647676"/>
                <a:chExt cx="560401" cy="825182"/>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1" cy="910580"/>
            </a:xfrm>
          </p:grpSpPr>
          <p:grpSp>
            <p:nvGrpSpPr>
              <p:cNvPr id="3183" name="Google Shape;3183;g1f5d965ad35_0_3168"/>
              <p:cNvGrpSpPr/>
              <p:nvPr/>
            </p:nvGrpSpPr>
            <p:grpSpPr>
              <a:xfrm>
                <a:off x="1400848" y="1624076"/>
                <a:ext cx="560401" cy="825182"/>
                <a:chOff x="1342860" y="1647676"/>
                <a:chExt cx="560401" cy="825182"/>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1" cy="910580"/>
            </a:xfrm>
          </p:grpSpPr>
          <p:grpSp>
            <p:nvGrpSpPr>
              <p:cNvPr id="3195" name="Google Shape;3195;g1f5d965ad35_0_3168"/>
              <p:cNvGrpSpPr/>
              <p:nvPr/>
            </p:nvGrpSpPr>
            <p:grpSpPr>
              <a:xfrm>
                <a:off x="1400848" y="1624076"/>
                <a:ext cx="560401" cy="825182"/>
                <a:chOff x="1342860" y="1647676"/>
                <a:chExt cx="560401" cy="825182"/>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1" cy="910580"/>
            </a:xfrm>
          </p:grpSpPr>
          <p:grpSp>
            <p:nvGrpSpPr>
              <p:cNvPr id="3201" name="Google Shape;3201;g1f5d965ad35_0_3168"/>
              <p:cNvGrpSpPr/>
              <p:nvPr/>
            </p:nvGrpSpPr>
            <p:grpSpPr>
              <a:xfrm>
                <a:off x="1400848" y="1624076"/>
                <a:ext cx="560401" cy="825182"/>
                <a:chOff x="1342860" y="1647676"/>
                <a:chExt cx="560401" cy="825182"/>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1" cy="910580"/>
            </a:xfrm>
          </p:grpSpPr>
          <p:grpSp>
            <p:nvGrpSpPr>
              <p:cNvPr id="3207" name="Google Shape;3207;g1f5d965ad35_0_3168"/>
              <p:cNvGrpSpPr/>
              <p:nvPr/>
            </p:nvGrpSpPr>
            <p:grpSpPr>
              <a:xfrm>
                <a:off x="1400848" y="1624076"/>
                <a:ext cx="560401" cy="825182"/>
                <a:chOff x="1342860" y="1647676"/>
                <a:chExt cx="560401" cy="825182"/>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1" cy="910580"/>
            </a:xfrm>
          </p:grpSpPr>
          <p:grpSp>
            <p:nvGrpSpPr>
              <p:cNvPr id="3213" name="Google Shape;3213;g1f5d965ad35_0_3168"/>
              <p:cNvGrpSpPr/>
              <p:nvPr/>
            </p:nvGrpSpPr>
            <p:grpSpPr>
              <a:xfrm>
                <a:off x="1400848" y="1624076"/>
                <a:ext cx="560401" cy="825182"/>
                <a:chOff x="1342860" y="1647676"/>
                <a:chExt cx="560401" cy="825182"/>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1" cy="910580"/>
            </a:xfrm>
          </p:grpSpPr>
          <p:grpSp>
            <p:nvGrpSpPr>
              <p:cNvPr id="3219" name="Google Shape;3219;g1f5d965ad35_0_3168"/>
              <p:cNvGrpSpPr/>
              <p:nvPr/>
            </p:nvGrpSpPr>
            <p:grpSpPr>
              <a:xfrm>
                <a:off x="1400848" y="1624076"/>
                <a:ext cx="560401" cy="825182"/>
                <a:chOff x="1342860" y="1647676"/>
                <a:chExt cx="560401" cy="825182"/>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5" y="1546992"/>
            <a:ext cx="7497588" cy="2134098"/>
            <a:chOff x="822735" y="1506352"/>
            <a:chExt cx="7497588" cy="2134098"/>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5" y="1506352"/>
              <a:ext cx="7394841" cy="2000585"/>
              <a:chOff x="1565911"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5" y="1546992"/>
            <a:ext cx="7497588" cy="2134098"/>
            <a:chOff x="822735" y="1506352"/>
            <a:chExt cx="7497588" cy="2134098"/>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5" y="1506352"/>
              <a:ext cx="7394841" cy="2000585"/>
              <a:chOff x="1565911"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63"/>
        <p:cNvGrpSpPr/>
        <p:nvPr/>
      </p:nvGrpSpPr>
      <p:grpSpPr>
        <a:xfrm>
          <a:off x="0" y="0"/>
          <a:ext cx="0" cy="0"/>
          <a:chOff x="0" y="0"/>
          <a:chExt cx="0" cy="0"/>
        </a:xfrm>
      </p:grpSpPr>
      <p:pic>
        <p:nvPicPr>
          <p:cNvPr id="164" name="Google Shape;164;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5" name="Google Shape;165;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8" name="Google Shape;168;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9" name="Google Shape;169;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70" name="Google Shape;170;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5" y="1546992"/>
            <a:ext cx="7497588" cy="2134098"/>
            <a:chOff x="822735" y="1506352"/>
            <a:chExt cx="7497588" cy="2134098"/>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5" y="1506352"/>
              <a:ext cx="7394841" cy="2000585"/>
              <a:chOff x="1565911"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71"/>
        <p:cNvGrpSpPr/>
        <p:nvPr/>
      </p:nvGrpSpPr>
      <p:grpSpPr>
        <a:xfrm>
          <a:off x="0" y="0"/>
          <a:ext cx="0" cy="0"/>
          <a:chOff x="0" y="0"/>
          <a:chExt cx="0" cy="0"/>
        </a:xfrm>
      </p:grpSpPr>
      <p:pic>
        <p:nvPicPr>
          <p:cNvPr id="172" name="Google Shape;172;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3" name="Google Shape;173;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 name="Google Shape;174;p232"/>
          <p:cNvSpPr>
            <a:spLocks noGrp="1"/>
          </p:cNvSpPr>
          <p:nvPr>
            <p:ph type="pic" idx="2"/>
          </p:nvPr>
        </p:nvSpPr>
        <p:spPr>
          <a:xfrm>
            <a:off x="0" y="667604"/>
            <a:ext cx="4201610" cy="3970337"/>
          </a:xfrm>
          <a:prstGeom prst="rect">
            <a:avLst/>
          </a:prstGeom>
          <a:noFill/>
          <a:ln>
            <a:noFill/>
          </a:ln>
        </p:spPr>
      </p:sp>
      <p:sp>
        <p:nvSpPr>
          <p:cNvPr id="175" name="Google Shape;175;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 name="Google Shape;176;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 name="Google Shape;177;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78"/>
        <p:cNvGrpSpPr/>
        <p:nvPr/>
      </p:nvGrpSpPr>
      <p:grpSpPr>
        <a:xfrm>
          <a:off x="0" y="0"/>
          <a:ext cx="0" cy="0"/>
          <a:chOff x="0" y="0"/>
          <a:chExt cx="0" cy="0"/>
        </a:xfrm>
      </p:grpSpPr>
      <p:pic>
        <p:nvPicPr>
          <p:cNvPr id="179" name="Google Shape;179;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0" name="Google Shape;180;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p233"/>
          <p:cNvSpPr>
            <a:spLocks noGrp="1"/>
          </p:cNvSpPr>
          <p:nvPr>
            <p:ph type="pic" idx="2"/>
          </p:nvPr>
        </p:nvSpPr>
        <p:spPr>
          <a:xfrm>
            <a:off x="0" y="667604"/>
            <a:ext cx="4201610" cy="3970337"/>
          </a:xfrm>
          <a:prstGeom prst="rect">
            <a:avLst/>
          </a:prstGeom>
          <a:noFill/>
          <a:ln>
            <a:noFill/>
          </a:ln>
        </p:spPr>
      </p:sp>
      <p:sp>
        <p:nvSpPr>
          <p:cNvPr id="182" name="Google Shape;182;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3" name="Google Shape;183;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 name="Google Shape;184;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598"/>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598"/>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2" b="12612"/>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85"/>
        <p:cNvGrpSpPr/>
        <p:nvPr/>
      </p:nvGrpSpPr>
      <p:grpSpPr>
        <a:xfrm>
          <a:off x="0" y="0"/>
          <a:ext cx="0" cy="0"/>
          <a:chOff x="0" y="0"/>
          <a:chExt cx="0" cy="0"/>
        </a:xfrm>
      </p:grpSpPr>
      <p:sp>
        <p:nvSpPr>
          <p:cNvPr id="186" name="Google Shape;186;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34"/>
          <p:cNvSpPr>
            <a:spLocks noGrp="1"/>
          </p:cNvSpPr>
          <p:nvPr>
            <p:ph type="pic" idx="2"/>
          </p:nvPr>
        </p:nvSpPr>
        <p:spPr>
          <a:xfrm>
            <a:off x="1" y="0"/>
            <a:ext cx="4572000" cy="5143494"/>
          </a:xfrm>
          <a:prstGeom prst="rect">
            <a:avLst/>
          </a:prstGeom>
          <a:noFill/>
          <a:ln>
            <a:noFill/>
          </a:ln>
        </p:spPr>
      </p:sp>
      <p:sp>
        <p:nvSpPr>
          <p:cNvPr id="189" name="Google Shape;189;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234"/>
          <p:cNvSpPr>
            <a:spLocks noGrp="1"/>
          </p:cNvSpPr>
          <p:nvPr>
            <p:ph type="pic" idx="3"/>
          </p:nvPr>
        </p:nvSpPr>
        <p:spPr>
          <a:xfrm>
            <a:off x="4408678" y="1539292"/>
            <a:ext cx="318677" cy="318677"/>
          </a:xfrm>
          <a:prstGeom prst="rect">
            <a:avLst/>
          </a:prstGeom>
          <a:noFill/>
          <a:ln>
            <a:noFill/>
          </a:ln>
        </p:spPr>
      </p:sp>
      <p:sp>
        <p:nvSpPr>
          <p:cNvPr id="193" name="Google Shape;193;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234"/>
          <p:cNvSpPr>
            <a:spLocks noGrp="1"/>
          </p:cNvSpPr>
          <p:nvPr>
            <p:ph type="pic" idx="4"/>
          </p:nvPr>
        </p:nvSpPr>
        <p:spPr>
          <a:xfrm>
            <a:off x="4408678" y="3122801"/>
            <a:ext cx="318677" cy="318677"/>
          </a:xfrm>
          <a:prstGeom prst="rect">
            <a:avLst/>
          </a:prstGeom>
          <a:noFill/>
          <a:ln>
            <a:noFill/>
          </a:ln>
        </p:spPr>
      </p:sp>
      <p:sp>
        <p:nvSpPr>
          <p:cNvPr id="196" name="Google Shape;196;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1"/>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7"/>
        <p:cNvGrpSpPr/>
        <p:nvPr/>
      </p:nvGrpSpPr>
      <p:grpSpPr>
        <a:xfrm>
          <a:off x="0" y="0"/>
          <a:ext cx="0" cy="0"/>
          <a:chOff x="0" y="0"/>
          <a:chExt cx="0" cy="0"/>
        </a:xfrm>
      </p:grpSpPr>
      <p:sp>
        <p:nvSpPr>
          <p:cNvPr id="198" name="Google Shape;198;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35"/>
          <p:cNvSpPr>
            <a:spLocks noGrp="1"/>
          </p:cNvSpPr>
          <p:nvPr>
            <p:ph type="pic" idx="2"/>
          </p:nvPr>
        </p:nvSpPr>
        <p:spPr>
          <a:xfrm>
            <a:off x="1" y="0"/>
            <a:ext cx="4572000" cy="5143494"/>
          </a:xfrm>
          <a:prstGeom prst="rect">
            <a:avLst/>
          </a:prstGeom>
          <a:noFill/>
          <a:ln>
            <a:noFill/>
          </a:ln>
        </p:spPr>
      </p:sp>
      <p:sp>
        <p:nvSpPr>
          <p:cNvPr id="201" name="Google Shape;201;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235"/>
          <p:cNvSpPr>
            <a:spLocks noGrp="1"/>
          </p:cNvSpPr>
          <p:nvPr>
            <p:ph type="pic" idx="3"/>
          </p:nvPr>
        </p:nvSpPr>
        <p:spPr>
          <a:xfrm>
            <a:off x="4408678" y="1539292"/>
            <a:ext cx="318677" cy="318677"/>
          </a:xfrm>
          <a:prstGeom prst="rect">
            <a:avLst/>
          </a:prstGeom>
          <a:noFill/>
          <a:ln>
            <a:noFill/>
          </a:ln>
        </p:spPr>
      </p:sp>
      <p:sp>
        <p:nvSpPr>
          <p:cNvPr id="205" name="Google Shape;205;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35"/>
          <p:cNvSpPr>
            <a:spLocks noGrp="1"/>
          </p:cNvSpPr>
          <p:nvPr>
            <p:ph type="pic" idx="4"/>
          </p:nvPr>
        </p:nvSpPr>
        <p:spPr>
          <a:xfrm>
            <a:off x="4408678" y="3122801"/>
            <a:ext cx="318677" cy="318677"/>
          </a:xfrm>
          <a:prstGeom prst="rect">
            <a:avLst/>
          </a:prstGeom>
          <a:noFill/>
          <a:ln>
            <a:noFill/>
          </a:ln>
        </p:spPr>
      </p:sp>
      <p:sp>
        <p:nvSpPr>
          <p:cNvPr id="208" name="Google Shape;208;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9"/>
        <p:cNvGrpSpPr/>
        <p:nvPr/>
      </p:nvGrpSpPr>
      <p:grpSpPr>
        <a:xfrm>
          <a:off x="0" y="0"/>
          <a:ext cx="0" cy="0"/>
          <a:chOff x="0" y="0"/>
          <a:chExt cx="0" cy="0"/>
        </a:xfrm>
      </p:grpSpPr>
      <p:pic>
        <p:nvPicPr>
          <p:cNvPr id="210" name="Google Shape;210;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11" name="Google Shape;211;p236"/>
          <p:cNvGrpSpPr/>
          <p:nvPr/>
        </p:nvGrpSpPr>
        <p:grpSpPr>
          <a:xfrm>
            <a:off x="4107305" y="941707"/>
            <a:ext cx="284686" cy="3999388"/>
            <a:chOff x="4107305" y="941707"/>
            <a:chExt cx="284686" cy="3999388"/>
          </a:xfrm>
        </p:grpSpPr>
        <p:sp>
          <p:nvSpPr>
            <p:cNvPr id="212" name="Google Shape;212;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5" name="Google Shape;215;p236"/>
          <p:cNvSpPr>
            <a:spLocks noGrp="1"/>
          </p:cNvSpPr>
          <p:nvPr>
            <p:ph type="pic" idx="2"/>
          </p:nvPr>
        </p:nvSpPr>
        <p:spPr>
          <a:xfrm>
            <a:off x="219360" y="856040"/>
            <a:ext cx="3958630" cy="4287460"/>
          </a:xfrm>
          <a:prstGeom prst="rect">
            <a:avLst/>
          </a:prstGeom>
          <a:noFill/>
          <a:ln>
            <a:noFill/>
          </a:ln>
        </p:spPr>
      </p:sp>
      <p:sp>
        <p:nvSpPr>
          <p:cNvPr id="216" name="Google Shape;216;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19"/>
        <p:cNvGrpSpPr/>
        <p:nvPr/>
      </p:nvGrpSpPr>
      <p:grpSpPr>
        <a:xfrm>
          <a:off x="0" y="0"/>
          <a:ext cx="0" cy="0"/>
          <a:chOff x="0" y="0"/>
          <a:chExt cx="0" cy="0"/>
        </a:xfrm>
      </p:grpSpPr>
      <p:pic>
        <p:nvPicPr>
          <p:cNvPr id="220" name="Google Shape;220;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1" name="Google Shape;221;p237"/>
          <p:cNvSpPr>
            <a:spLocks noGrp="1"/>
          </p:cNvSpPr>
          <p:nvPr>
            <p:ph type="pic" idx="2"/>
          </p:nvPr>
        </p:nvSpPr>
        <p:spPr>
          <a:xfrm>
            <a:off x="4572000" y="0"/>
            <a:ext cx="4571990" cy="5143494"/>
          </a:xfrm>
          <a:prstGeom prst="rect">
            <a:avLst/>
          </a:prstGeom>
          <a:noFill/>
          <a:ln>
            <a:noFill/>
          </a:ln>
        </p:spPr>
      </p:sp>
      <p:sp>
        <p:nvSpPr>
          <p:cNvPr id="222" name="Google Shape;222;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 name="Google Shape;224;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26"/>
        <p:cNvGrpSpPr/>
        <p:nvPr/>
      </p:nvGrpSpPr>
      <p:grpSpPr>
        <a:xfrm>
          <a:off x="0" y="0"/>
          <a:ext cx="0" cy="0"/>
          <a:chOff x="0" y="0"/>
          <a:chExt cx="0" cy="0"/>
        </a:xfrm>
      </p:grpSpPr>
      <p:pic>
        <p:nvPicPr>
          <p:cNvPr id="227" name="Google Shape;227;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 name="Google Shape;228;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238"/>
          <p:cNvSpPr>
            <a:spLocks noGrp="1"/>
          </p:cNvSpPr>
          <p:nvPr>
            <p:ph type="pic" idx="2"/>
          </p:nvPr>
        </p:nvSpPr>
        <p:spPr>
          <a:xfrm>
            <a:off x="219360" y="856040"/>
            <a:ext cx="3958630" cy="4287460"/>
          </a:xfrm>
          <a:prstGeom prst="rect">
            <a:avLst/>
          </a:prstGeom>
          <a:noFill/>
          <a:ln>
            <a:noFill/>
          </a:ln>
        </p:spPr>
      </p:sp>
      <p:sp>
        <p:nvSpPr>
          <p:cNvPr id="230" name="Google Shape;230;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33"/>
        <p:cNvGrpSpPr/>
        <p:nvPr/>
      </p:nvGrpSpPr>
      <p:grpSpPr>
        <a:xfrm>
          <a:off x="0" y="0"/>
          <a:ext cx="0" cy="0"/>
          <a:chOff x="0" y="0"/>
          <a:chExt cx="0" cy="0"/>
        </a:xfrm>
      </p:grpSpPr>
      <p:pic>
        <p:nvPicPr>
          <p:cNvPr id="234" name="Google Shape;234;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5" name="Google Shape;235;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239"/>
          <p:cNvSpPr>
            <a:spLocks noGrp="1"/>
          </p:cNvSpPr>
          <p:nvPr>
            <p:ph type="pic" idx="2"/>
          </p:nvPr>
        </p:nvSpPr>
        <p:spPr>
          <a:xfrm>
            <a:off x="235670" y="0"/>
            <a:ext cx="3582186" cy="5143494"/>
          </a:xfrm>
          <a:prstGeom prst="rect">
            <a:avLst/>
          </a:prstGeom>
          <a:noFill/>
          <a:ln>
            <a:noFill/>
          </a:ln>
        </p:spPr>
      </p:sp>
      <p:sp>
        <p:nvSpPr>
          <p:cNvPr id="237" name="Google Shape;237;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39"/>
        <p:cNvGrpSpPr/>
        <p:nvPr/>
      </p:nvGrpSpPr>
      <p:grpSpPr>
        <a:xfrm>
          <a:off x="0" y="0"/>
          <a:ext cx="0" cy="0"/>
          <a:chOff x="0" y="0"/>
          <a:chExt cx="0" cy="0"/>
        </a:xfrm>
      </p:grpSpPr>
      <p:sp>
        <p:nvSpPr>
          <p:cNvPr id="240" name="Google Shape;240;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240"/>
          <p:cNvSpPr>
            <a:spLocks noGrp="1"/>
          </p:cNvSpPr>
          <p:nvPr>
            <p:ph type="pic" idx="2"/>
          </p:nvPr>
        </p:nvSpPr>
        <p:spPr>
          <a:xfrm>
            <a:off x="-1" y="0"/>
            <a:ext cx="5312965" cy="5143494"/>
          </a:xfrm>
          <a:prstGeom prst="rect">
            <a:avLst/>
          </a:prstGeom>
          <a:noFill/>
          <a:ln>
            <a:noFill/>
          </a:ln>
        </p:spPr>
      </p:sp>
      <p:sp>
        <p:nvSpPr>
          <p:cNvPr id="244" name="Google Shape;244;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46"/>
        <p:cNvGrpSpPr/>
        <p:nvPr/>
      </p:nvGrpSpPr>
      <p:grpSpPr>
        <a:xfrm>
          <a:off x="0" y="0"/>
          <a:ext cx="0" cy="0"/>
          <a:chOff x="0" y="0"/>
          <a:chExt cx="0" cy="0"/>
        </a:xfrm>
      </p:grpSpPr>
      <p:sp>
        <p:nvSpPr>
          <p:cNvPr id="247" name="Google Shape;247;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48" name="Google Shape;248;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49" name="Google Shape;249;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50" name="Google Shape;250;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51" name="Google Shape;251;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54"/>
        <p:cNvGrpSpPr/>
        <p:nvPr/>
      </p:nvGrpSpPr>
      <p:grpSpPr>
        <a:xfrm>
          <a:off x="0" y="0"/>
          <a:ext cx="0" cy="0"/>
          <a:chOff x="0" y="0"/>
          <a:chExt cx="0" cy="0"/>
        </a:xfrm>
      </p:grpSpPr>
      <p:grpSp>
        <p:nvGrpSpPr>
          <p:cNvPr id="255" name="Google Shape;255;p242"/>
          <p:cNvGrpSpPr/>
          <p:nvPr/>
        </p:nvGrpSpPr>
        <p:grpSpPr>
          <a:xfrm>
            <a:off x="2494464" y="494214"/>
            <a:ext cx="4155074" cy="4155073"/>
            <a:chOff x="2119794" y="-36836"/>
            <a:chExt cx="5217173" cy="5217173"/>
          </a:xfrm>
        </p:grpSpPr>
        <p:sp>
          <p:nvSpPr>
            <p:cNvPr id="256" name="Google Shape;256;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8" name="Google Shape;258;p242"/>
            <p:cNvGrpSpPr/>
            <p:nvPr/>
          </p:nvGrpSpPr>
          <p:grpSpPr>
            <a:xfrm>
              <a:off x="2119794" y="-36836"/>
              <a:ext cx="5217173" cy="5217173"/>
              <a:chOff x="2334961" y="334711"/>
              <a:chExt cx="4626477" cy="4626477"/>
            </a:xfrm>
          </p:grpSpPr>
          <p:grpSp>
            <p:nvGrpSpPr>
              <p:cNvPr id="259" name="Google Shape;259;p242"/>
              <p:cNvGrpSpPr/>
              <p:nvPr/>
            </p:nvGrpSpPr>
            <p:grpSpPr>
              <a:xfrm>
                <a:off x="2334961" y="334711"/>
                <a:ext cx="4626477" cy="4626477"/>
                <a:chOff x="2334961" y="334711"/>
                <a:chExt cx="4626477" cy="4626477"/>
              </a:xfrm>
            </p:grpSpPr>
            <p:sp>
              <p:nvSpPr>
                <p:cNvPr id="260" name="Google Shape;260;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 name="Google Shape;261;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3" name="Google Shape;263;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5" name="Google Shape;265;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66"/>
        <p:cNvGrpSpPr/>
        <p:nvPr/>
      </p:nvGrpSpPr>
      <p:grpSpPr>
        <a:xfrm>
          <a:off x="0" y="0"/>
          <a:ext cx="0" cy="0"/>
          <a:chOff x="0" y="0"/>
          <a:chExt cx="0" cy="0"/>
        </a:xfrm>
      </p:grpSpPr>
      <p:grpSp>
        <p:nvGrpSpPr>
          <p:cNvPr id="267" name="Google Shape;267;p243"/>
          <p:cNvGrpSpPr/>
          <p:nvPr/>
        </p:nvGrpSpPr>
        <p:grpSpPr>
          <a:xfrm>
            <a:off x="2494465" y="494214"/>
            <a:ext cx="4155072" cy="4155073"/>
            <a:chOff x="2119794" y="-36836"/>
            <a:chExt cx="5217173" cy="5217173"/>
          </a:xfrm>
        </p:grpSpPr>
        <p:sp>
          <p:nvSpPr>
            <p:cNvPr id="268" name="Google Shape;268;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 name="Google Shape;269;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70" name="Google Shape;270;p243"/>
            <p:cNvGrpSpPr/>
            <p:nvPr/>
          </p:nvGrpSpPr>
          <p:grpSpPr>
            <a:xfrm>
              <a:off x="2119794" y="-36836"/>
              <a:ext cx="5217173" cy="5217173"/>
              <a:chOff x="2334961" y="334711"/>
              <a:chExt cx="4626477" cy="4626477"/>
            </a:xfrm>
          </p:grpSpPr>
          <p:grpSp>
            <p:nvGrpSpPr>
              <p:cNvPr id="271" name="Google Shape;271;p243"/>
              <p:cNvGrpSpPr/>
              <p:nvPr/>
            </p:nvGrpSpPr>
            <p:grpSpPr>
              <a:xfrm>
                <a:off x="2334961" y="334711"/>
                <a:ext cx="4626477" cy="4626477"/>
                <a:chOff x="2334961" y="334711"/>
                <a:chExt cx="4626477" cy="4626477"/>
              </a:xfrm>
            </p:grpSpPr>
            <p:sp>
              <p:nvSpPr>
                <p:cNvPr id="272" name="Google Shape;272;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3" name="Google Shape;273;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 name="Google Shape;274;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5" name="Google Shape;275;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6" name="Google Shape;276;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7" name="Google Shape;277;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78"/>
        <p:cNvGrpSpPr/>
        <p:nvPr/>
      </p:nvGrpSpPr>
      <p:grpSpPr>
        <a:xfrm>
          <a:off x="0" y="0"/>
          <a:ext cx="0" cy="0"/>
          <a:chOff x="0" y="0"/>
          <a:chExt cx="0" cy="0"/>
        </a:xfrm>
      </p:grpSpPr>
      <p:pic>
        <p:nvPicPr>
          <p:cNvPr id="279" name="Google Shape;279;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80" name="Google Shape;280;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81"/>
        <p:cNvGrpSpPr/>
        <p:nvPr/>
      </p:nvGrpSpPr>
      <p:grpSpPr>
        <a:xfrm>
          <a:off x="0" y="0"/>
          <a:ext cx="0" cy="0"/>
          <a:chOff x="0" y="0"/>
          <a:chExt cx="0" cy="0"/>
        </a:xfrm>
      </p:grpSpPr>
      <p:pic>
        <p:nvPicPr>
          <p:cNvPr id="282" name="Google Shape;282;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83" name="Google Shape;283;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84"/>
        <p:cNvGrpSpPr/>
        <p:nvPr/>
      </p:nvGrpSpPr>
      <p:grpSpPr>
        <a:xfrm>
          <a:off x="0" y="0"/>
          <a:ext cx="0" cy="0"/>
          <a:chOff x="0" y="0"/>
          <a:chExt cx="0" cy="0"/>
        </a:xfrm>
      </p:grpSpPr>
      <p:pic>
        <p:nvPicPr>
          <p:cNvPr id="285" name="Google Shape;285;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86" name="Google Shape;286;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88"/>
        <p:cNvGrpSpPr/>
        <p:nvPr/>
      </p:nvGrpSpPr>
      <p:grpSpPr>
        <a:xfrm>
          <a:off x="0" y="0"/>
          <a:ext cx="0" cy="0"/>
          <a:chOff x="0" y="0"/>
          <a:chExt cx="0" cy="0"/>
        </a:xfrm>
      </p:grpSpPr>
      <p:pic>
        <p:nvPicPr>
          <p:cNvPr id="289" name="Google Shape;289;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0" name="Google Shape;290;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2" name="Google Shape;292;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3" name="Google Shape;293;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5" name="Google Shape;295;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6" name="Google Shape;296;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00"/>
        <p:cNvGrpSpPr/>
        <p:nvPr/>
      </p:nvGrpSpPr>
      <p:grpSpPr>
        <a:xfrm>
          <a:off x="0" y="0"/>
          <a:ext cx="0" cy="0"/>
          <a:chOff x="0" y="0"/>
          <a:chExt cx="0" cy="0"/>
        </a:xfrm>
      </p:grpSpPr>
      <p:pic>
        <p:nvPicPr>
          <p:cNvPr id="301" name="Google Shape;301;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2" name="Google Shape;302;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5" name="Google Shape;305;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6" name="Google Shape;306;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7" name="Google Shape;307;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8" name="Google Shape;308;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12"/>
        <p:cNvGrpSpPr/>
        <p:nvPr/>
      </p:nvGrpSpPr>
      <p:grpSpPr>
        <a:xfrm>
          <a:off x="0" y="0"/>
          <a:ext cx="0" cy="0"/>
          <a:chOff x="0" y="0"/>
          <a:chExt cx="0" cy="0"/>
        </a:xfrm>
      </p:grpSpPr>
      <p:pic>
        <p:nvPicPr>
          <p:cNvPr id="313" name="Google Shape;313;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14" name="Google Shape;314;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15" name="Google Shape;315;p249"/>
          <p:cNvGrpSpPr/>
          <p:nvPr/>
        </p:nvGrpSpPr>
        <p:grpSpPr>
          <a:xfrm>
            <a:off x="2257341" y="1861278"/>
            <a:ext cx="560368" cy="825149"/>
            <a:chOff x="2257341" y="1871217"/>
            <a:chExt cx="560368" cy="825149"/>
          </a:xfrm>
        </p:grpSpPr>
        <p:sp>
          <p:nvSpPr>
            <p:cNvPr id="316" name="Google Shape;316;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 name="Google Shape;317;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8" name="Google Shape;318;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9" name="Google Shape;319;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 name="Google Shape;320;p249"/>
          <p:cNvGrpSpPr/>
          <p:nvPr/>
        </p:nvGrpSpPr>
        <p:grpSpPr>
          <a:xfrm>
            <a:off x="6326292" y="1861278"/>
            <a:ext cx="560368" cy="825149"/>
            <a:chOff x="6326292" y="1871217"/>
            <a:chExt cx="560368" cy="825149"/>
          </a:xfrm>
        </p:grpSpPr>
        <p:sp>
          <p:nvSpPr>
            <p:cNvPr id="321" name="Google Shape;321;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 name="Google Shape;322;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23" name="Google Shape;323;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24" name="Google Shape;324;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5" name="Google Shape;325;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 name="Google Shape;327;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 name="Google Shape;329;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31"/>
        <p:cNvGrpSpPr/>
        <p:nvPr/>
      </p:nvGrpSpPr>
      <p:grpSpPr>
        <a:xfrm>
          <a:off x="0" y="0"/>
          <a:ext cx="0" cy="0"/>
          <a:chOff x="0" y="0"/>
          <a:chExt cx="0" cy="0"/>
        </a:xfrm>
      </p:grpSpPr>
      <p:pic>
        <p:nvPicPr>
          <p:cNvPr id="332" name="Google Shape;332;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3" name="Google Shape;333;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5" name="Google Shape;335;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6" name="Google Shape;336;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9" name="Google Shape;339;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0" name="Google Shape;340;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1" name="Google Shape;341;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3" name="Google Shape;343;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44" name="Google Shape;344;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47"/>
        <p:cNvGrpSpPr/>
        <p:nvPr/>
      </p:nvGrpSpPr>
      <p:grpSpPr>
        <a:xfrm>
          <a:off x="0" y="0"/>
          <a:ext cx="0" cy="0"/>
          <a:chOff x="0" y="0"/>
          <a:chExt cx="0" cy="0"/>
        </a:xfrm>
      </p:grpSpPr>
      <p:pic>
        <p:nvPicPr>
          <p:cNvPr id="348" name="Google Shape;348;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9" name="Google Shape;349;p251"/>
          <p:cNvGrpSpPr/>
          <p:nvPr/>
        </p:nvGrpSpPr>
        <p:grpSpPr>
          <a:xfrm>
            <a:off x="0" y="2399230"/>
            <a:ext cx="9144001" cy="2349751"/>
            <a:chOff x="0" y="2182920"/>
            <a:chExt cx="9144001" cy="2349751"/>
          </a:xfrm>
        </p:grpSpPr>
        <p:sp>
          <p:nvSpPr>
            <p:cNvPr id="350" name="Google Shape;350;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1" name="Google Shape;351;p251"/>
            <p:cNvGrpSpPr/>
            <p:nvPr/>
          </p:nvGrpSpPr>
          <p:grpSpPr>
            <a:xfrm>
              <a:off x="1229347" y="2182920"/>
              <a:ext cx="6685306" cy="1002265"/>
              <a:chOff x="976268" y="2064936"/>
              <a:chExt cx="6685306" cy="1002265"/>
            </a:xfrm>
          </p:grpSpPr>
          <p:sp>
            <p:nvSpPr>
              <p:cNvPr id="352" name="Google Shape;352;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5" name="Google Shape;355;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 name="Google Shape;359;p251"/>
          <p:cNvSpPr>
            <a:spLocks noGrp="1"/>
          </p:cNvSpPr>
          <p:nvPr>
            <p:ph type="pic" idx="5"/>
          </p:nvPr>
        </p:nvSpPr>
        <p:spPr>
          <a:xfrm>
            <a:off x="1460973" y="2631002"/>
            <a:ext cx="539010" cy="538720"/>
          </a:xfrm>
          <a:prstGeom prst="rect">
            <a:avLst/>
          </a:prstGeom>
          <a:noFill/>
          <a:ln>
            <a:noFill/>
          </a:ln>
        </p:spPr>
      </p:sp>
      <p:sp>
        <p:nvSpPr>
          <p:cNvPr id="360" name="Google Shape;360;p251"/>
          <p:cNvSpPr>
            <a:spLocks noGrp="1"/>
          </p:cNvSpPr>
          <p:nvPr>
            <p:ph type="pic" idx="6"/>
          </p:nvPr>
        </p:nvSpPr>
        <p:spPr>
          <a:xfrm>
            <a:off x="4302493" y="2631002"/>
            <a:ext cx="539010" cy="538720"/>
          </a:xfrm>
          <a:prstGeom prst="rect">
            <a:avLst/>
          </a:prstGeom>
          <a:noFill/>
          <a:ln>
            <a:noFill/>
          </a:ln>
        </p:spPr>
      </p:sp>
      <p:sp>
        <p:nvSpPr>
          <p:cNvPr id="361" name="Google Shape;361;p251"/>
          <p:cNvSpPr>
            <a:spLocks noGrp="1"/>
          </p:cNvSpPr>
          <p:nvPr>
            <p:ph type="pic" idx="7"/>
          </p:nvPr>
        </p:nvSpPr>
        <p:spPr>
          <a:xfrm>
            <a:off x="7144013" y="2631002"/>
            <a:ext cx="539010" cy="538720"/>
          </a:xfrm>
          <a:prstGeom prst="rect">
            <a:avLst/>
          </a:prstGeom>
          <a:noFill/>
          <a:ln>
            <a:noFill/>
          </a:ln>
        </p:spPr>
      </p:sp>
      <p:sp>
        <p:nvSpPr>
          <p:cNvPr id="362" name="Google Shape;362;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3" name="Google Shape;363;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64"/>
        <p:cNvGrpSpPr/>
        <p:nvPr/>
      </p:nvGrpSpPr>
      <p:grpSpPr>
        <a:xfrm>
          <a:off x="0" y="0"/>
          <a:ext cx="0" cy="0"/>
          <a:chOff x="0" y="0"/>
          <a:chExt cx="0" cy="0"/>
        </a:xfrm>
      </p:grpSpPr>
      <p:pic>
        <p:nvPicPr>
          <p:cNvPr id="365" name="Google Shape;365;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6" name="Google Shape;366;p252"/>
          <p:cNvGrpSpPr/>
          <p:nvPr/>
        </p:nvGrpSpPr>
        <p:grpSpPr>
          <a:xfrm>
            <a:off x="0" y="2399230"/>
            <a:ext cx="9144001" cy="2349751"/>
            <a:chOff x="0" y="2182920"/>
            <a:chExt cx="9144001" cy="2349751"/>
          </a:xfrm>
        </p:grpSpPr>
        <p:sp>
          <p:nvSpPr>
            <p:cNvPr id="367" name="Google Shape;367;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8" name="Google Shape;368;p252"/>
            <p:cNvGrpSpPr/>
            <p:nvPr/>
          </p:nvGrpSpPr>
          <p:grpSpPr>
            <a:xfrm>
              <a:off x="1229347" y="2182920"/>
              <a:ext cx="6685306" cy="1002265"/>
              <a:chOff x="976268" y="2064936"/>
              <a:chExt cx="6685306" cy="1002265"/>
            </a:xfrm>
          </p:grpSpPr>
          <p:sp>
            <p:nvSpPr>
              <p:cNvPr id="369" name="Google Shape;369;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2" name="Google Shape;372;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6" name="Google Shape;376;p252"/>
          <p:cNvSpPr>
            <a:spLocks noGrp="1"/>
          </p:cNvSpPr>
          <p:nvPr>
            <p:ph type="pic" idx="5"/>
          </p:nvPr>
        </p:nvSpPr>
        <p:spPr>
          <a:xfrm>
            <a:off x="1460973" y="2631002"/>
            <a:ext cx="539010" cy="538720"/>
          </a:xfrm>
          <a:prstGeom prst="rect">
            <a:avLst/>
          </a:prstGeom>
          <a:noFill/>
          <a:ln>
            <a:noFill/>
          </a:ln>
        </p:spPr>
      </p:sp>
      <p:sp>
        <p:nvSpPr>
          <p:cNvPr id="377" name="Google Shape;377;p252"/>
          <p:cNvSpPr>
            <a:spLocks noGrp="1"/>
          </p:cNvSpPr>
          <p:nvPr>
            <p:ph type="pic" idx="6"/>
          </p:nvPr>
        </p:nvSpPr>
        <p:spPr>
          <a:xfrm>
            <a:off x="4302493" y="2631002"/>
            <a:ext cx="539010" cy="538720"/>
          </a:xfrm>
          <a:prstGeom prst="rect">
            <a:avLst/>
          </a:prstGeom>
          <a:noFill/>
          <a:ln>
            <a:noFill/>
          </a:ln>
        </p:spPr>
      </p:sp>
      <p:sp>
        <p:nvSpPr>
          <p:cNvPr id="378" name="Google Shape;378;p252"/>
          <p:cNvSpPr>
            <a:spLocks noGrp="1"/>
          </p:cNvSpPr>
          <p:nvPr>
            <p:ph type="pic" idx="7"/>
          </p:nvPr>
        </p:nvSpPr>
        <p:spPr>
          <a:xfrm>
            <a:off x="7144013" y="2631002"/>
            <a:ext cx="539010" cy="538720"/>
          </a:xfrm>
          <a:prstGeom prst="rect">
            <a:avLst/>
          </a:prstGeom>
          <a:noFill/>
          <a:ln>
            <a:noFill/>
          </a:ln>
        </p:spPr>
      </p:sp>
      <p:sp>
        <p:nvSpPr>
          <p:cNvPr id="379" name="Google Shape;379;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81"/>
        <p:cNvGrpSpPr/>
        <p:nvPr/>
      </p:nvGrpSpPr>
      <p:grpSpPr>
        <a:xfrm>
          <a:off x="0" y="0"/>
          <a:ext cx="0" cy="0"/>
          <a:chOff x="0" y="0"/>
          <a:chExt cx="0" cy="0"/>
        </a:xfrm>
      </p:grpSpPr>
      <p:pic>
        <p:nvPicPr>
          <p:cNvPr id="382" name="Google Shape;382;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3" name="Google Shape;383;p253"/>
          <p:cNvGrpSpPr/>
          <p:nvPr/>
        </p:nvGrpSpPr>
        <p:grpSpPr>
          <a:xfrm>
            <a:off x="0" y="2399230"/>
            <a:ext cx="9144001" cy="2349751"/>
            <a:chOff x="0" y="2182920"/>
            <a:chExt cx="9144001" cy="2349751"/>
          </a:xfrm>
        </p:grpSpPr>
        <p:sp>
          <p:nvSpPr>
            <p:cNvPr id="384" name="Google Shape;384;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5" name="Google Shape;385;p253"/>
            <p:cNvGrpSpPr/>
            <p:nvPr/>
          </p:nvGrpSpPr>
          <p:grpSpPr>
            <a:xfrm>
              <a:off x="1229347" y="2182920"/>
              <a:ext cx="6685306" cy="1002265"/>
              <a:chOff x="976268" y="2064936"/>
              <a:chExt cx="6685306" cy="1002265"/>
            </a:xfrm>
          </p:grpSpPr>
          <p:sp>
            <p:nvSpPr>
              <p:cNvPr id="386" name="Google Shape;386;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89" name="Google Shape;389;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0" name="Google Shape;390;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1" name="Google Shape;391;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2" name="Google Shape;392;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3" name="Google Shape;393;p253"/>
          <p:cNvSpPr>
            <a:spLocks noGrp="1"/>
          </p:cNvSpPr>
          <p:nvPr>
            <p:ph type="pic" idx="5"/>
          </p:nvPr>
        </p:nvSpPr>
        <p:spPr>
          <a:xfrm>
            <a:off x="1460973" y="2631002"/>
            <a:ext cx="539010" cy="538720"/>
          </a:xfrm>
          <a:prstGeom prst="rect">
            <a:avLst/>
          </a:prstGeom>
          <a:noFill/>
          <a:ln>
            <a:noFill/>
          </a:ln>
        </p:spPr>
      </p:sp>
      <p:sp>
        <p:nvSpPr>
          <p:cNvPr id="394" name="Google Shape;394;p253"/>
          <p:cNvSpPr>
            <a:spLocks noGrp="1"/>
          </p:cNvSpPr>
          <p:nvPr>
            <p:ph type="pic" idx="6"/>
          </p:nvPr>
        </p:nvSpPr>
        <p:spPr>
          <a:xfrm>
            <a:off x="4302493" y="2631002"/>
            <a:ext cx="539010" cy="538720"/>
          </a:xfrm>
          <a:prstGeom prst="rect">
            <a:avLst/>
          </a:prstGeom>
          <a:noFill/>
          <a:ln>
            <a:noFill/>
          </a:ln>
        </p:spPr>
      </p:sp>
      <p:sp>
        <p:nvSpPr>
          <p:cNvPr id="395" name="Google Shape;395;p253"/>
          <p:cNvSpPr>
            <a:spLocks noGrp="1"/>
          </p:cNvSpPr>
          <p:nvPr>
            <p:ph type="pic" idx="7"/>
          </p:nvPr>
        </p:nvSpPr>
        <p:spPr>
          <a:xfrm>
            <a:off x="7144013" y="2631002"/>
            <a:ext cx="539010" cy="538720"/>
          </a:xfrm>
          <a:prstGeom prst="rect">
            <a:avLst/>
          </a:prstGeom>
          <a:noFill/>
          <a:ln>
            <a:noFill/>
          </a:ln>
        </p:spPr>
      </p:sp>
      <p:sp>
        <p:nvSpPr>
          <p:cNvPr id="396" name="Google Shape;396;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98"/>
        <p:cNvGrpSpPr/>
        <p:nvPr/>
      </p:nvGrpSpPr>
      <p:grpSpPr>
        <a:xfrm>
          <a:off x="0" y="0"/>
          <a:ext cx="0" cy="0"/>
          <a:chOff x="0" y="0"/>
          <a:chExt cx="0" cy="0"/>
        </a:xfrm>
      </p:grpSpPr>
      <p:pic>
        <p:nvPicPr>
          <p:cNvPr id="399" name="Google Shape;399;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0" name="Google Shape;400;p254"/>
          <p:cNvGrpSpPr/>
          <p:nvPr/>
        </p:nvGrpSpPr>
        <p:grpSpPr>
          <a:xfrm>
            <a:off x="0" y="2399230"/>
            <a:ext cx="9144001" cy="2349751"/>
            <a:chOff x="0" y="2182920"/>
            <a:chExt cx="9144001" cy="2349751"/>
          </a:xfrm>
        </p:grpSpPr>
        <p:sp>
          <p:nvSpPr>
            <p:cNvPr id="401" name="Google Shape;401;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2" name="Google Shape;402;p254"/>
            <p:cNvGrpSpPr/>
            <p:nvPr/>
          </p:nvGrpSpPr>
          <p:grpSpPr>
            <a:xfrm>
              <a:off x="1229347" y="2182920"/>
              <a:ext cx="6685306" cy="1002265"/>
              <a:chOff x="976268" y="2064936"/>
              <a:chExt cx="6685306" cy="1002265"/>
            </a:xfrm>
          </p:grpSpPr>
          <p:sp>
            <p:nvSpPr>
              <p:cNvPr id="403" name="Google Shape;403;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6" name="Google Shape;406;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7" name="Google Shape;407;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Google Shape;408;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 name="Google Shape;409;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 name="Google Shape;410;p254"/>
          <p:cNvSpPr>
            <a:spLocks noGrp="1"/>
          </p:cNvSpPr>
          <p:nvPr>
            <p:ph type="pic" idx="5"/>
          </p:nvPr>
        </p:nvSpPr>
        <p:spPr>
          <a:xfrm>
            <a:off x="1460973" y="2631002"/>
            <a:ext cx="539010" cy="538720"/>
          </a:xfrm>
          <a:prstGeom prst="rect">
            <a:avLst/>
          </a:prstGeom>
          <a:noFill/>
          <a:ln>
            <a:noFill/>
          </a:ln>
        </p:spPr>
      </p:sp>
      <p:sp>
        <p:nvSpPr>
          <p:cNvPr id="411" name="Google Shape;411;p254"/>
          <p:cNvSpPr>
            <a:spLocks noGrp="1"/>
          </p:cNvSpPr>
          <p:nvPr>
            <p:ph type="pic" idx="6"/>
          </p:nvPr>
        </p:nvSpPr>
        <p:spPr>
          <a:xfrm>
            <a:off x="4302493" y="2631002"/>
            <a:ext cx="539010" cy="538720"/>
          </a:xfrm>
          <a:prstGeom prst="rect">
            <a:avLst/>
          </a:prstGeom>
          <a:noFill/>
          <a:ln>
            <a:noFill/>
          </a:ln>
        </p:spPr>
      </p:sp>
      <p:sp>
        <p:nvSpPr>
          <p:cNvPr id="412" name="Google Shape;412;p254"/>
          <p:cNvSpPr>
            <a:spLocks noGrp="1"/>
          </p:cNvSpPr>
          <p:nvPr>
            <p:ph type="pic" idx="7"/>
          </p:nvPr>
        </p:nvSpPr>
        <p:spPr>
          <a:xfrm>
            <a:off x="7144013" y="2631002"/>
            <a:ext cx="539010" cy="538720"/>
          </a:xfrm>
          <a:prstGeom prst="rect">
            <a:avLst/>
          </a:prstGeom>
          <a:noFill/>
          <a:ln>
            <a:noFill/>
          </a:ln>
        </p:spPr>
      </p:sp>
      <p:sp>
        <p:nvSpPr>
          <p:cNvPr id="413" name="Google Shape;413;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15"/>
        <p:cNvGrpSpPr/>
        <p:nvPr/>
      </p:nvGrpSpPr>
      <p:grpSpPr>
        <a:xfrm>
          <a:off x="0" y="0"/>
          <a:ext cx="0" cy="0"/>
          <a:chOff x="0" y="0"/>
          <a:chExt cx="0" cy="0"/>
        </a:xfrm>
      </p:grpSpPr>
      <p:pic>
        <p:nvPicPr>
          <p:cNvPr id="416" name="Google Shape;416;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7" name="Google Shape;417;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8" name="Google Shape;418;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9" name="Google Shape;419;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2" name="Google Shape;422;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Google Shape;424;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255"/>
          <p:cNvSpPr>
            <a:spLocks noGrp="1"/>
          </p:cNvSpPr>
          <p:nvPr>
            <p:ph type="pic" idx="4"/>
          </p:nvPr>
        </p:nvSpPr>
        <p:spPr>
          <a:xfrm>
            <a:off x="1324089" y="1830915"/>
            <a:ext cx="482600" cy="482600"/>
          </a:xfrm>
          <a:prstGeom prst="rect">
            <a:avLst/>
          </a:prstGeom>
          <a:noFill/>
          <a:ln>
            <a:noFill/>
          </a:ln>
        </p:spPr>
      </p:sp>
      <p:sp>
        <p:nvSpPr>
          <p:cNvPr id="426" name="Google Shape;426;p255"/>
          <p:cNvSpPr>
            <a:spLocks noGrp="1"/>
          </p:cNvSpPr>
          <p:nvPr>
            <p:ph type="pic" idx="5"/>
          </p:nvPr>
        </p:nvSpPr>
        <p:spPr>
          <a:xfrm>
            <a:off x="4330701" y="1830915"/>
            <a:ext cx="482600" cy="482600"/>
          </a:xfrm>
          <a:prstGeom prst="rect">
            <a:avLst/>
          </a:prstGeom>
          <a:noFill/>
          <a:ln>
            <a:noFill/>
          </a:ln>
        </p:spPr>
      </p:sp>
      <p:sp>
        <p:nvSpPr>
          <p:cNvPr id="427" name="Google Shape;427;p255"/>
          <p:cNvSpPr>
            <a:spLocks noGrp="1"/>
          </p:cNvSpPr>
          <p:nvPr>
            <p:ph type="pic" idx="6"/>
          </p:nvPr>
        </p:nvSpPr>
        <p:spPr>
          <a:xfrm>
            <a:off x="7337312" y="1830915"/>
            <a:ext cx="482600" cy="482600"/>
          </a:xfrm>
          <a:prstGeom prst="rect">
            <a:avLst/>
          </a:prstGeom>
          <a:noFill/>
          <a:ln>
            <a:noFill/>
          </a:ln>
        </p:spPr>
      </p:sp>
      <p:sp>
        <p:nvSpPr>
          <p:cNvPr id="428" name="Google Shape;428;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9" name="Google Shape;429;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33"/>
        <p:cNvGrpSpPr/>
        <p:nvPr/>
      </p:nvGrpSpPr>
      <p:grpSpPr>
        <a:xfrm>
          <a:off x="0" y="0"/>
          <a:ext cx="0" cy="0"/>
          <a:chOff x="0" y="0"/>
          <a:chExt cx="0" cy="0"/>
        </a:xfrm>
      </p:grpSpPr>
      <p:pic>
        <p:nvPicPr>
          <p:cNvPr id="434" name="Google Shape;434;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5" name="Google Shape;435;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6" name="Google Shape;436;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37" name="Google Shape;437;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6"/>
          <p:cNvSpPr>
            <a:spLocks noGrp="1"/>
          </p:cNvSpPr>
          <p:nvPr>
            <p:ph type="pic" idx="4"/>
          </p:nvPr>
        </p:nvSpPr>
        <p:spPr>
          <a:xfrm>
            <a:off x="1324089" y="1830915"/>
            <a:ext cx="482600" cy="482600"/>
          </a:xfrm>
          <a:prstGeom prst="rect">
            <a:avLst/>
          </a:prstGeom>
          <a:noFill/>
          <a:ln>
            <a:noFill/>
          </a:ln>
        </p:spPr>
      </p:sp>
      <p:sp>
        <p:nvSpPr>
          <p:cNvPr id="444" name="Google Shape;444;p256"/>
          <p:cNvSpPr>
            <a:spLocks noGrp="1"/>
          </p:cNvSpPr>
          <p:nvPr>
            <p:ph type="pic" idx="5"/>
          </p:nvPr>
        </p:nvSpPr>
        <p:spPr>
          <a:xfrm>
            <a:off x="4330701" y="1830915"/>
            <a:ext cx="482600" cy="482600"/>
          </a:xfrm>
          <a:prstGeom prst="rect">
            <a:avLst/>
          </a:prstGeom>
          <a:noFill/>
          <a:ln>
            <a:noFill/>
          </a:ln>
        </p:spPr>
      </p:sp>
      <p:sp>
        <p:nvSpPr>
          <p:cNvPr id="445" name="Google Shape;445;p256"/>
          <p:cNvSpPr>
            <a:spLocks noGrp="1"/>
          </p:cNvSpPr>
          <p:nvPr>
            <p:ph type="pic" idx="6"/>
          </p:nvPr>
        </p:nvSpPr>
        <p:spPr>
          <a:xfrm>
            <a:off x="7337312" y="1830915"/>
            <a:ext cx="482600" cy="482600"/>
          </a:xfrm>
          <a:prstGeom prst="rect">
            <a:avLst/>
          </a:prstGeom>
          <a:noFill/>
          <a:ln>
            <a:noFill/>
          </a:ln>
        </p:spPr>
      </p:sp>
      <p:sp>
        <p:nvSpPr>
          <p:cNvPr id="446" name="Google Shape;446;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51"/>
        <p:cNvGrpSpPr/>
        <p:nvPr/>
      </p:nvGrpSpPr>
      <p:grpSpPr>
        <a:xfrm>
          <a:off x="0" y="0"/>
          <a:ext cx="0" cy="0"/>
          <a:chOff x="0" y="0"/>
          <a:chExt cx="0" cy="0"/>
        </a:xfrm>
      </p:grpSpPr>
      <p:pic>
        <p:nvPicPr>
          <p:cNvPr id="452" name="Google Shape;452;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3" name="Google Shape;453;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54" name="Google Shape;454;p257"/>
          <p:cNvGrpSpPr/>
          <p:nvPr/>
        </p:nvGrpSpPr>
        <p:grpSpPr>
          <a:xfrm>
            <a:off x="865742" y="1720353"/>
            <a:ext cx="7412516" cy="894818"/>
            <a:chOff x="865742" y="1720353"/>
            <a:chExt cx="7412516" cy="894818"/>
          </a:xfrm>
        </p:grpSpPr>
        <p:grpSp>
          <p:nvGrpSpPr>
            <p:cNvPr id="455" name="Google Shape;455;p257"/>
            <p:cNvGrpSpPr/>
            <p:nvPr/>
          </p:nvGrpSpPr>
          <p:grpSpPr>
            <a:xfrm>
              <a:off x="3119411" y="1720353"/>
              <a:ext cx="651510" cy="894818"/>
              <a:chOff x="2980317" y="2014294"/>
              <a:chExt cx="651510" cy="894818"/>
            </a:xfrm>
          </p:grpSpPr>
          <p:cxnSp>
            <p:nvCxnSpPr>
              <p:cNvPr id="456" name="Google Shape;456;p257"/>
              <p:cNvCxnSpPr>
                <a:endCxn id="457"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8" name="Google Shape;458;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 name="Google Shape;457;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9" name="Google Shape;459;p257"/>
            <p:cNvGrpSpPr/>
            <p:nvPr/>
          </p:nvGrpSpPr>
          <p:grpSpPr>
            <a:xfrm>
              <a:off x="5373080" y="1720353"/>
              <a:ext cx="651510" cy="894818"/>
              <a:chOff x="5071929" y="2014294"/>
              <a:chExt cx="651510" cy="894818"/>
            </a:xfrm>
          </p:grpSpPr>
          <p:cxnSp>
            <p:nvCxnSpPr>
              <p:cNvPr id="460" name="Google Shape;460;p257"/>
              <p:cNvCxnSpPr>
                <a:endCxn id="461"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2" name="Google Shape;462;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1" name="Google Shape;461;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3" name="Google Shape;463;p257"/>
            <p:cNvGrpSpPr/>
            <p:nvPr/>
          </p:nvGrpSpPr>
          <p:grpSpPr>
            <a:xfrm>
              <a:off x="7626748" y="1720353"/>
              <a:ext cx="651510" cy="894818"/>
              <a:chOff x="7469822" y="2014294"/>
              <a:chExt cx="651510" cy="894818"/>
            </a:xfrm>
          </p:grpSpPr>
          <p:cxnSp>
            <p:nvCxnSpPr>
              <p:cNvPr id="464" name="Google Shape;464;p257"/>
              <p:cNvCxnSpPr>
                <a:endCxn id="465"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6" name="Google Shape;466;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5" name="Google Shape;465;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7" name="Google Shape;467;p257"/>
            <p:cNvGrpSpPr/>
            <p:nvPr/>
          </p:nvGrpSpPr>
          <p:grpSpPr>
            <a:xfrm>
              <a:off x="865742" y="1720353"/>
              <a:ext cx="651510" cy="894818"/>
              <a:chOff x="888704" y="2014294"/>
              <a:chExt cx="651510" cy="894818"/>
            </a:xfrm>
          </p:grpSpPr>
          <p:cxnSp>
            <p:nvCxnSpPr>
              <p:cNvPr id="468" name="Google Shape;468;p257"/>
              <p:cNvCxnSpPr>
                <a:endCxn id="469"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0" name="Google Shape;470;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9" name="Google Shape;469;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71" name="Google Shape;471;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 name="Google Shape;478;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 name="Google Shape;479;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81"/>
        <p:cNvGrpSpPr/>
        <p:nvPr/>
      </p:nvGrpSpPr>
      <p:grpSpPr>
        <a:xfrm>
          <a:off x="0" y="0"/>
          <a:ext cx="0" cy="0"/>
          <a:chOff x="0" y="0"/>
          <a:chExt cx="0" cy="0"/>
        </a:xfrm>
      </p:grpSpPr>
      <p:pic>
        <p:nvPicPr>
          <p:cNvPr id="482" name="Google Shape;482;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83" name="Google Shape;483;p258"/>
          <p:cNvGrpSpPr/>
          <p:nvPr/>
        </p:nvGrpSpPr>
        <p:grpSpPr>
          <a:xfrm>
            <a:off x="1114581" y="3141131"/>
            <a:ext cx="175260" cy="1120085"/>
            <a:chOff x="973176" y="3197693"/>
            <a:chExt cx="175260" cy="1120085"/>
          </a:xfrm>
        </p:grpSpPr>
        <p:sp>
          <p:nvSpPr>
            <p:cNvPr id="484" name="Google Shape;484;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5" name="Google Shape;485;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58"/>
          <p:cNvGrpSpPr/>
          <p:nvPr/>
        </p:nvGrpSpPr>
        <p:grpSpPr>
          <a:xfrm>
            <a:off x="5033439" y="1436374"/>
            <a:ext cx="175260" cy="1120085"/>
            <a:chOff x="4892034" y="1492936"/>
            <a:chExt cx="175260" cy="1120085"/>
          </a:xfrm>
        </p:grpSpPr>
        <p:sp>
          <p:nvSpPr>
            <p:cNvPr id="487" name="Google Shape;487;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58"/>
          <p:cNvGrpSpPr/>
          <p:nvPr/>
        </p:nvGrpSpPr>
        <p:grpSpPr>
          <a:xfrm>
            <a:off x="1114581" y="1436374"/>
            <a:ext cx="175260" cy="1120085"/>
            <a:chOff x="973176" y="1492936"/>
            <a:chExt cx="175260" cy="1120085"/>
          </a:xfrm>
        </p:grpSpPr>
        <p:cxnSp>
          <p:nvCxnSpPr>
            <p:cNvPr id="490" name="Google Shape;490;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91" name="Google Shape;491;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92" name="Google Shape;492;p258"/>
          <p:cNvGrpSpPr/>
          <p:nvPr/>
        </p:nvGrpSpPr>
        <p:grpSpPr>
          <a:xfrm>
            <a:off x="5033439" y="3141131"/>
            <a:ext cx="175260" cy="1120085"/>
            <a:chOff x="4892034" y="3197693"/>
            <a:chExt cx="175260" cy="1120085"/>
          </a:xfrm>
        </p:grpSpPr>
        <p:cxnSp>
          <p:nvCxnSpPr>
            <p:cNvPr id="493" name="Google Shape;493;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94" name="Google Shape;494;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95" name="Google Shape;495;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 name="Google Shape;496;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7" name="Google Shape;497;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 name="Google Shape;498;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 name="Google Shape;499;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05"/>
        <p:cNvGrpSpPr/>
        <p:nvPr/>
      </p:nvGrpSpPr>
      <p:grpSpPr>
        <a:xfrm>
          <a:off x="0" y="0"/>
          <a:ext cx="0" cy="0"/>
          <a:chOff x="0" y="0"/>
          <a:chExt cx="0" cy="0"/>
        </a:xfrm>
      </p:grpSpPr>
      <p:pic>
        <p:nvPicPr>
          <p:cNvPr id="506" name="Google Shape;506;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7" name="Google Shape;507;p259"/>
          <p:cNvGrpSpPr/>
          <p:nvPr/>
        </p:nvGrpSpPr>
        <p:grpSpPr>
          <a:xfrm>
            <a:off x="270520" y="225967"/>
            <a:ext cx="175260" cy="2964623"/>
            <a:chOff x="270520" y="1140367"/>
            <a:chExt cx="175260" cy="2964623"/>
          </a:xfrm>
        </p:grpSpPr>
        <p:grpSp>
          <p:nvGrpSpPr>
            <p:cNvPr id="508" name="Google Shape;508;p259"/>
            <p:cNvGrpSpPr/>
            <p:nvPr/>
          </p:nvGrpSpPr>
          <p:grpSpPr>
            <a:xfrm>
              <a:off x="270520" y="2780648"/>
              <a:ext cx="175260" cy="1324342"/>
              <a:chOff x="129115" y="2837210"/>
              <a:chExt cx="175260" cy="1324342"/>
            </a:xfrm>
          </p:grpSpPr>
          <p:sp>
            <p:nvSpPr>
              <p:cNvPr id="509" name="Google Shape;509;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0" name="Google Shape;510;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1" name="Google Shape;511;p259"/>
            <p:cNvGrpSpPr/>
            <p:nvPr/>
          </p:nvGrpSpPr>
          <p:grpSpPr>
            <a:xfrm>
              <a:off x="270520" y="1140367"/>
              <a:ext cx="175260" cy="1310953"/>
              <a:chOff x="129115" y="1196929"/>
              <a:chExt cx="175260" cy="1310953"/>
            </a:xfrm>
          </p:grpSpPr>
          <p:cxnSp>
            <p:nvCxnSpPr>
              <p:cNvPr id="512" name="Google Shape;512;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3" name="Google Shape;513;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4" name="Google Shape;514;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15" name="Google Shape;515;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16" name="Google Shape;516;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17" name="Google Shape;517;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18"/>
        <p:cNvGrpSpPr/>
        <p:nvPr/>
      </p:nvGrpSpPr>
      <p:grpSpPr>
        <a:xfrm>
          <a:off x="0" y="0"/>
          <a:ext cx="0" cy="0"/>
          <a:chOff x="0" y="0"/>
          <a:chExt cx="0" cy="0"/>
        </a:xfrm>
      </p:grpSpPr>
      <p:pic>
        <p:nvPicPr>
          <p:cNvPr id="519" name="Google Shape;519;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20" name="Google Shape;520;p260"/>
          <p:cNvGrpSpPr/>
          <p:nvPr/>
        </p:nvGrpSpPr>
        <p:grpSpPr>
          <a:xfrm>
            <a:off x="270520" y="225967"/>
            <a:ext cx="175260" cy="2964623"/>
            <a:chOff x="270520" y="1140367"/>
            <a:chExt cx="175260" cy="2964623"/>
          </a:xfrm>
        </p:grpSpPr>
        <p:grpSp>
          <p:nvGrpSpPr>
            <p:cNvPr id="521" name="Google Shape;521;p260"/>
            <p:cNvGrpSpPr/>
            <p:nvPr/>
          </p:nvGrpSpPr>
          <p:grpSpPr>
            <a:xfrm>
              <a:off x="270520" y="2780648"/>
              <a:ext cx="175260" cy="1324342"/>
              <a:chOff x="129115" y="2837210"/>
              <a:chExt cx="175260" cy="1324342"/>
            </a:xfrm>
          </p:grpSpPr>
          <p:sp>
            <p:nvSpPr>
              <p:cNvPr id="522" name="Google Shape;522;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23" name="Google Shape;523;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24" name="Google Shape;524;p260"/>
            <p:cNvGrpSpPr/>
            <p:nvPr/>
          </p:nvGrpSpPr>
          <p:grpSpPr>
            <a:xfrm>
              <a:off x="270520" y="1140367"/>
              <a:ext cx="175260" cy="1310953"/>
              <a:chOff x="129115" y="1196929"/>
              <a:chExt cx="175260" cy="1310953"/>
            </a:xfrm>
          </p:grpSpPr>
          <p:cxnSp>
            <p:nvCxnSpPr>
              <p:cNvPr id="525" name="Google Shape;525;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26" name="Google Shape;526;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27" name="Google Shape;527;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8" name="Google Shape;528;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31"/>
        <p:cNvGrpSpPr/>
        <p:nvPr/>
      </p:nvGrpSpPr>
      <p:grpSpPr>
        <a:xfrm>
          <a:off x="0" y="0"/>
          <a:ext cx="0" cy="0"/>
          <a:chOff x="0" y="0"/>
          <a:chExt cx="0" cy="0"/>
        </a:xfrm>
      </p:grpSpPr>
      <p:pic>
        <p:nvPicPr>
          <p:cNvPr id="532" name="Google Shape;532;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3" name="Google Shape;533;p261"/>
          <p:cNvGrpSpPr/>
          <p:nvPr/>
        </p:nvGrpSpPr>
        <p:grpSpPr>
          <a:xfrm>
            <a:off x="240067" y="2283802"/>
            <a:ext cx="8663867" cy="930794"/>
            <a:chOff x="198438" y="775483"/>
            <a:chExt cx="8634888" cy="927681"/>
          </a:xfrm>
        </p:grpSpPr>
        <p:pic>
          <p:nvPicPr>
            <p:cNvPr id="534" name="Google Shape;534;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35" name="Google Shape;535;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36" name="Google Shape;536;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37" name="Google Shape;537;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38" name="Google Shape;538;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39" name="Google Shape;539;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0" name="Google Shape;540;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45"/>
        <p:cNvGrpSpPr/>
        <p:nvPr/>
      </p:nvGrpSpPr>
      <p:grpSpPr>
        <a:xfrm>
          <a:off x="0" y="0"/>
          <a:ext cx="0" cy="0"/>
          <a:chOff x="0" y="0"/>
          <a:chExt cx="0" cy="0"/>
        </a:xfrm>
      </p:grpSpPr>
      <p:pic>
        <p:nvPicPr>
          <p:cNvPr id="546" name="Google Shape;546;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7" name="Google Shape;547;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2"/>
          <p:cNvSpPr>
            <a:spLocks noGrp="1"/>
          </p:cNvSpPr>
          <p:nvPr>
            <p:ph type="pic" idx="5"/>
          </p:nvPr>
        </p:nvSpPr>
        <p:spPr>
          <a:xfrm>
            <a:off x="784630" y="1640956"/>
            <a:ext cx="931297" cy="930794"/>
          </a:xfrm>
          <a:prstGeom prst="rect">
            <a:avLst/>
          </a:prstGeom>
          <a:noFill/>
          <a:ln>
            <a:noFill/>
          </a:ln>
        </p:spPr>
      </p:sp>
      <p:sp>
        <p:nvSpPr>
          <p:cNvPr id="556" name="Google Shape;556;p262"/>
          <p:cNvSpPr>
            <a:spLocks noGrp="1"/>
          </p:cNvSpPr>
          <p:nvPr>
            <p:ph type="pic" idx="6"/>
          </p:nvPr>
        </p:nvSpPr>
        <p:spPr>
          <a:xfrm>
            <a:off x="5150215" y="1640956"/>
            <a:ext cx="931297" cy="930794"/>
          </a:xfrm>
          <a:prstGeom prst="rect">
            <a:avLst/>
          </a:prstGeom>
          <a:noFill/>
          <a:ln>
            <a:noFill/>
          </a:ln>
        </p:spPr>
      </p:sp>
      <p:sp>
        <p:nvSpPr>
          <p:cNvPr id="557" name="Google Shape;557;p262"/>
          <p:cNvSpPr>
            <a:spLocks noGrp="1"/>
          </p:cNvSpPr>
          <p:nvPr>
            <p:ph type="pic" idx="7"/>
          </p:nvPr>
        </p:nvSpPr>
        <p:spPr>
          <a:xfrm>
            <a:off x="784630" y="3302767"/>
            <a:ext cx="931297" cy="930794"/>
          </a:xfrm>
          <a:prstGeom prst="rect">
            <a:avLst/>
          </a:prstGeom>
          <a:noFill/>
          <a:ln>
            <a:noFill/>
          </a:ln>
        </p:spPr>
      </p:sp>
      <p:sp>
        <p:nvSpPr>
          <p:cNvPr id="558" name="Google Shape;558;p262"/>
          <p:cNvSpPr>
            <a:spLocks noGrp="1"/>
          </p:cNvSpPr>
          <p:nvPr>
            <p:ph type="pic" idx="8"/>
          </p:nvPr>
        </p:nvSpPr>
        <p:spPr>
          <a:xfrm>
            <a:off x="5150215" y="3302767"/>
            <a:ext cx="931297" cy="930794"/>
          </a:xfrm>
          <a:prstGeom prst="rect">
            <a:avLst/>
          </a:prstGeom>
          <a:noFill/>
          <a:ln>
            <a:noFill/>
          </a:ln>
        </p:spPr>
      </p:sp>
      <p:sp>
        <p:nvSpPr>
          <p:cNvPr id="559" name="Google Shape;559;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Google Shape;560;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61"/>
        <p:cNvGrpSpPr/>
        <p:nvPr/>
      </p:nvGrpSpPr>
      <p:grpSpPr>
        <a:xfrm>
          <a:off x="0" y="0"/>
          <a:ext cx="0" cy="0"/>
          <a:chOff x="0" y="0"/>
          <a:chExt cx="0" cy="0"/>
        </a:xfrm>
      </p:grpSpPr>
      <p:pic>
        <p:nvPicPr>
          <p:cNvPr id="562" name="Google Shape;562;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63" name="Google Shape;563;p263"/>
          <p:cNvGrpSpPr/>
          <p:nvPr/>
        </p:nvGrpSpPr>
        <p:grpSpPr>
          <a:xfrm>
            <a:off x="0" y="2399230"/>
            <a:ext cx="9144001" cy="2349751"/>
            <a:chOff x="0" y="2182920"/>
            <a:chExt cx="9144001" cy="2349751"/>
          </a:xfrm>
        </p:grpSpPr>
        <p:sp>
          <p:nvSpPr>
            <p:cNvPr id="564" name="Google Shape;564;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5" name="Google Shape;565;p263"/>
            <p:cNvGrpSpPr/>
            <p:nvPr/>
          </p:nvGrpSpPr>
          <p:grpSpPr>
            <a:xfrm>
              <a:off x="1229347" y="2182920"/>
              <a:ext cx="6685306" cy="1002265"/>
              <a:chOff x="976268" y="2064936"/>
              <a:chExt cx="6685306" cy="1002265"/>
            </a:xfrm>
          </p:grpSpPr>
          <p:sp>
            <p:nvSpPr>
              <p:cNvPr id="566" name="Google Shape;566;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7" name="Google Shape;567;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69" name="Google Shape;569;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3"/>
          <p:cNvSpPr>
            <a:spLocks noGrp="1"/>
          </p:cNvSpPr>
          <p:nvPr>
            <p:ph type="pic" idx="5"/>
          </p:nvPr>
        </p:nvSpPr>
        <p:spPr>
          <a:xfrm>
            <a:off x="1460973" y="2631002"/>
            <a:ext cx="539010" cy="538720"/>
          </a:xfrm>
          <a:prstGeom prst="rect">
            <a:avLst/>
          </a:prstGeom>
          <a:noFill/>
          <a:ln>
            <a:noFill/>
          </a:ln>
        </p:spPr>
      </p:sp>
      <p:sp>
        <p:nvSpPr>
          <p:cNvPr id="574" name="Google Shape;574;p263"/>
          <p:cNvSpPr>
            <a:spLocks noGrp="1"/>
          </p:cNvSpPr>
          <p:nvPr>
            <p:ph type="pic" idx="6"/>
          </p:nvPr>
        </p:nvSpPr>
        <p:spPr>
          <a:xfrm>
            <a:off x="4302493" y="2631002"/>
            <a:ext cx="539010" cy="538720"/>
          </a:xfrm>
          <a:prstGeom prst="rect">
            <a:avLst/>
          </a:prstGeom>
          <a:noFill/>
          <a:ln>
            <a:noFill/>
          </a:ln>
        </p:spPr>
      </p:sp>
      <p:sp>
        <p:nvSpPr>
          <p:cNvPr id="575" name="Google Shape;575;p263"/>
          <p:cNvSpPr>
            <a:spLocks noGrp="1"/>
          </p:cNvSpPr>
          <p:nvPr>
            <p:ph type="pic" idx="7"/>
          </p:nvPr>
        </p:nvSpPr>
        <p:spPr>
          <a:xfrm>
            <a:off x="7144013" y="2631002"/>
            <a:ext cx="539010" cy="538720"/>
          </a:xfrm>
          <a:prstGeom prst="rect">
            <a:avLst/>
          </a:prstGeom>
          <a:noFill/>
          <a:ln>
            <a:noFill/>
          </a:ln>
        </p:spPr>
      </p:sp>
      <p:sp>
        <p:nvSpPr>
          <p:cNvPr id="576" name="Google Shape;576;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7" name="Google Shape;577;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78"/>
        <p:cNvGrpSpPr/>
        <p:nvPr/>
      </p:nvGrpSpPr>
      <p:grpSpPr>
        <a:xfrm>
          <a:off x="0" y="0"/>
          <a:ext cx="0" cy="0"/>
          <a:chOff x="0" y="0"/>
          <a:chExt cx="0" cy="0"/>
        </a:xfrm>
      </p:grpSpPr>
      <p:grpSp>
        <p:nvGrpSpPr>
          <p:cNvPr id="579" name="Google Shape;579;p264"/>
          <p:cNvGrpSpPr/>
          <p:nvPr/>
        </p:nvGrpSpPr>
        <p:grpSpPr>
          <a:xfrm>
            <a:off x="3138739" y="1728182"/>
            <a:ext cx="2866522" cy="2848912"/>
            <a:chOff x="-15798" y="0"/>
            <a:chExt cx="2571596" cy="2555798"/>
          </a:xfrm>
        </p:grpSpPr>
        <p:sp>
          <p:nvSpPr>
            <p:cNvPr id="580" name="Google Shape;580;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1" name="Google Shape;581;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2" name="Google Shape;582;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3" name="Google Shape;583;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4" name="Google Shape;584;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85" name="Google Shape;585;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98"/>
        <p:cNvGrpSpPr/>
        <p:nvPr/>
      </p:nvGrpSpPr>
      <p:grpSpPr>
        <a:xfrm>
          <a:off x="0" y="0"/>
          <a:ext cx="0" cy="0"/>
          <a:chOff x="0" y="0"/>
          <a:chExt cx="0" cy="0"/>
        </a:xfrm>
      </p:grpSpPr>
      <p:grpSp>
        <p:nvGrpSpPr>
          <p:cNvPr id="599" name="Google Shape;599;p265"/>
          <p:cNvGrpSpPr/>
          <p:nvPr/>
        </p:nvGrpSpPr>
        <p:grpSpPr>
          <a:xfrm>
            <a:off x="3138739" y="1728182"/>
            <a:ext cx="2866522" cy="2848912"/>
            <a:chOff x="-15798" y="0"/>
            <a:chExt cx="2571596" cy="2555798"/>
          </a:xfrm>
        </p:grpSpPr>
        <p:sp>
          <p:nvSpPr>
            <p:cNvPr id="600" name="Google Shape;600;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1" name="Google Shape;601;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2" name="Google Shape;602;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3" name="Google Shape;603;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4" name="Google Shape;604;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05" name="Google Shape;605;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2" name="Google Shape;612;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4" name="Google Shape;614;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18"/>
        <p:cNvGrpSpPr/>
        <p:nvPr/>
      </p:nvGrpSpPr>
      <p:grpSpPr>
        <a:xfrm>
          <a:off x="0" y="0"/>
          <a:ext cx="0" cy="0"/>
          <a:chOff x="0" y="0"/>
          <a:chExt cx="0" cy="0"/>
        </a:xfrm>
      </p:grpSpPr>
      <p:pic>
        <p:nvPicPr>
          <p:cNvPr id="619" name="Google Shape;619;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0" name="Google Shape;620;p266"/>
          <p:cNvGrpSpPr/>
          <p:nvPr/>
        </p:nvGrpSpPr>
        <p:grpSpPr>
          <a:xfrm>
            <a:off x="2525214" y="825411"/>
            <a:ext cx="4093572" cy="4069088"/>
            <a:chOff x="2519466" y="821088"/>
            <a:chExt cx="4348428" cy="4322420"/>
          </a:xfrm>
        </p:grpSpPr>
        <p:sp>
          <p:nvSpPr>
            <p:cNvPr id="621" name="Google Shape;621;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2" name="Google Shape;622;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3" name="Google Shape;623;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4" name="Google Shape;624;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5" name="Google Shape;625;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27" name="Google Shape;627;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8" name="Google Shape;628;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9" name="Google Shape;629;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0" name="Google Shape;630;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2" name="Google Shape;632;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33"/>
        <p:cNvGrpSpPr/>
        <p:nvPr/>
      </p:nvGrpSpPr>
      <p:grpSpPr>
        <a:xfrm>
          <a:off x="0" y="0"/>
          <a:ext cx="0" cy="0"/>
          <a:chOff x="0" y="0"/>
          <a:chExt cx="0" cy="0"/>
        </a:xfrm>
      </p:grpSpPr>
      <p:pic>
        <p:nvPicPr>
          <p:cNvPr id="634" name="Google Shape;634;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35" name="Google Shape;635;p267"/>
          <p:cNvGrpSpPr/>
          <p:nvPr/>
        </p:nvGrpSpPr>
        <p:grpSpPr>
          <a:xfrm>
            <a:off x="2525214" y="825411"/>
            <a:ext cx="4093572" cy="4069088"/>
            <a:chOff x="2519466" y="821088"/>
            <a:chExt cx="4348428" cy="4322420"/>
          </a:xfrm>
        </p:grpSpPr>
        <p:sp>
          <p:nvSpPr>
            <p:cNvPr id="636" name="Google Shape;636;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7" name="Google Shape;637;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8" name="Google Shape;638;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9" name="Google Shape;639;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0" name="Google Shape;640;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1" name="Google Shape;641;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42" name="Google Shape;642;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3" name="Google Shape;643;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4" name="Google Shape;644;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5" name="Google Shape;645;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6" name="Google Shape;646;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48"/>
        <p:cNvGrpSpPr/>
        <p:nvPr/>
      </p:nvGrpSpPr>
      <p:grpSpPr>
        <a:xfrm>
          <a:off x="0" y="0"/>
          <a:ext cx="0" cy="0"/>
          <a:chOff x="0" y="0"/>
          <a:chExt cx="0" cy="0"/>
        </a:xfrm>
      </p:grpSpPr>
      <p:pic>
        <p:nvPicPr>
          <p:cNvPr id="649" name="Google Shape;649;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0" name="Google Shape;650;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2" name="Google Shape;652;p268"/>
          <p:cNvGrpSpPr/>
          <p:nvPr/>
        </p:nvGrpSpPr>
        <p:grpSpPr>
          <a:xfrm>
            <a:off x="881517" y="2193743"/>
            <a:ext cx="397892" cy="646462"/>
            <a:chOff x="1400864" y="1624076"/>
            <a:chExt cx="560368" cy="910439"/>
          </a:xfrm>
        </p:grpSpPr>
        <p:grpSp>
          <p:nvGrpSpPr>
            <p:cNvPr id="653" name="Google Shape;653;p268"/>
            <p:cNvGrpSpPr/>
            <p:nvPr/>
          </p:nvGrpSpPr>
          <p:grpSpPr>
            <a:xfrm>
              <a:off x="1400864" y="1624076"/>
              <a:ext cx="560368" cy="825149"/>
              <a:chOff x="1342876" y="1647676"/>
              <a:chExt cx="560368" cy="825149"/>
            </a:xfrm>
          </p:grpSpPr>
          <p:sp>
            <p:nvSpPr>
              <p:cNvPr id="654" name="Google Shape;654;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5" name="Google Shape;65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6" name="Google Shape;65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7" name="Google Shape;657;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8" name="Google Shape;658;p268"/>
          <p:cNvGrpSpPr/>
          <p:nvPr/>
        </p:nvGrpSpPr>
        <p:grpSpPr>
          <a:xfrm>
            <a:off x="2622541" y="2193743"/>
            <a:ext cx="397892" cy="646462"/>
            <a:chOff x="1400864" y="1624076"/>
            <a:chExt cx="560368" cy="910439"/>
          </a:xfrm>
        </p:grpSpPr>
        <p:grpSp>
          <p:nvGrpSpPr>
            <p:cNvPr id="659" name="Google Shape;659;p268"/>
            <p:cNvGrpSpPr/>
            <p:nvPr/>
          </p:nvGrpSpPr>
          <p:grpSpPr>
            <a:xfrm>
              <a:off x="1400864" y="1624076"/>
              <a:ext cx="560368" cy="825149"/>
              <a:chOff x="1342876" y="1647676"/>
              <a:chExt cx="560368" cy="825149"/>
            </a:xfrm>
          </p:grpSpPr>
          <p:sp>
            <p:nvSpPr>
              <p:cNvPr id="660" name="Google Shape;660;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1" name="Google Shape;66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2" name="Google Shape;66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3" name="Google Shape;663;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4" name="Google Shape;664;p268"/>
          <p:cNvGrpSpPr/>
          <p:nvPr/>
        </p:nvGrpSpPr>
        <p:grpSpPr>
          <a:xfrm>
            <a:off x="4363565" y="2193743"/>
            <a:ext cx="397892" cy="646462"/>
            <a:chOff x="1400864" y="1624076"/>
            <a:chExt cx="560368" cy="910439"/>
          </a:xfrm>
        </p:grpSpPr>
        <p:grpSp>
          <p:nvGrpSpPr>
            <p:cNvPr id="665" name="Google Shape;665;p268"/>
            <p:cNvGrpSpPr/>
            <p:nvPr/>
          </p:nvGrpSpPr>
          <p:grpSpPr>
            <a:xfrm>
              <a:off x="1400864" y="1624076"/>
              <a:ext cx="560368" cy="825149"/>
              <a:chOff x="1342876" y="1647676"/>
              <a:chExt cx="560368" cy="825149"/>
            </a:xfrm>
          </p:grpSpPr>
          <p:sp>
            <p:nvSpPr>
              <p:cNvPr id="666" name="Google Shape;66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7" name="Google Shape;66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8" name="Google Shape;66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9" name="Google Shape;66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0" name="Google Shape;670;p268"/>
          <p:cNvGrpSpPr/>
          <p:nvPr/>
        </p:nvGrpSpPr>
        <p:grpSpPr>
          <a:xfrm>
            <a:off x="6104589" y="2193743"/>
            <a:ext cx="397892" cy="646462"/>
            <a:chOff x="1400864" y="1624076"/>
            <a:chExt cx="560368" cy="910439"/>
          </a:xfrm>
        </p:grpSpPr>
        <p:grpSp>
          <p:nvGrpSpPr>
            <p:cNvPr id="671" name="Google Shape;671;p268"/>
            <p:cNvGrpSpPr/>
            <p:nvPr/>
          </p:nvGrpSpPr>
          <p:grpSpPr>
            <a:xfrm>
              <a:off x="1400864" y="1624076"/>
              <a:ext cx="560368" cy="825149"/>
              <a:chOff x="1342876" y="1647676"/>
              <a:chExt cx="560368" cy="825149"/>
            </a:xfrm>
          </p:grpSpPr>
          <p:sp>
            <p:nvSpPr>
              <p:cNvPr id="672" name="Google Shape;67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3" name="Google Shape;67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4" name="Google Shape;67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5" name="Google Shape;67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6" name="Google Shape;676;p268"/>
          <p:cNvGrpSpPr/>
          <p:nvPr/>
        </p:nvGrpSpPr>
        <p:grpSpPr>
          <a:xfrm>
            <a:off x="7845614" y="2193743"/>
            <a:ext cx="397892" cy="646462"/>
            <a:chOff x="1400864" y="1624076"/>
            <a:chExt cx="560368" cy="910439"/>
          </a:xfrm>
        </p:grpSpPr>
        <p:grpSp>
          <p:nvGrpSpPr>
            <p:cNvPr id="677" name="Google Shape;677;p268"/>
            <p:cNvGrpSpPr/>
            <p:nvPr/>
          </p:nvGrpSpPr>
          <p:grpSpPr>
            <a:xfrm>
              <a:off x="1400864" y="1624076"/>
              <a:ext cx="560368" cy="825149"/>
              <a:chOff x="1342876" y="1647676"/>
              <a:chExt cx="560368" cy="825149"/>
            </a:xfrm>
          </p:grpSpPr>
          <p:sp>
            <p:nvSpPr>
              <p:cNvPr id="678" name="Google Shape;67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9" name="Google Shape;67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0" name="Google Shape;68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1" name="Google Shape;68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82" name="Google Shape;682;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87"/>
        <p:cNvGrpSpPr/>
        <p:nvPr/>
      </p:nvGrpSpPr>
      <p:grpSpPr>
        <a:xfrm>
          <a:off x="0" y="0"/>
          <a:ext cx="0" cy="0"/>
          <a:chOff x="0" y="0"/>
          <a:chExt cx="0" cy="0"/>
        </a:xfrm>
      </p:grpSpPr>
      <p:pic>
        <p:nvPicPr>
          <p:cNvPr id="688" name="Google Shape;688;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89" name="Google Shape;689;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1" name="Google Shape;691;p269"/>
          <p:cNvGrpSpPr/>
          <p:nvPr/>
        </p:nvGrpSpPr>
        <p:grpSpPr>
          <a:xfrm>
            <a:off x="881517" y="2193743"/>
            <a:ext cx="7361989" cy="646462"/>
            <a:chOff x="881517" y="2219381"/>
            <a:chExt cx="7361989" cy="646462"/>
          </a:xfrm>
        </p:grpSpPr>
        <p:grpSp>
          <p:nvGrpSpPr>
            <p:cNvPr id="692" name="Google Shape;692;p269"/>
            <p:cNvGrpSpPr/>
            <p:nvPr/>
          </p:nvGrpSpPr>
          <p:grpSpPr>
            <a:xfrm>
              <a:off x="881517" y="2219381"/>
              <a:ext cx="397892" cy="646462"/>
              <a:chOff x="1400864" y="1624076"/>
              <a:chExt cx="560368" cy="910439"/>
            </a:xfrm>
          </p:grpSpPr>
          <p:grpSp>
            <p:nvGrpSpPr>
              <p:cNvPr id="693" name="Google Shape;693;p269"/>
              <p:cNvGrpSpPr/>
              <p:nvPr/>
            </p:nvGrpSpPr>
            <p:grpSpPr>
              <a:xfrm>
                <a:off x="1400864" y="1624076"/>
                <a:ext cx="560368" cy="825149"/>
                <a:chOff x="1342876" y="1647676"/>
                <a:chExt cx="560368" cy="825149"/>
              </a:xfrm>
            </p:grpSpPr>
            <p:sp>
              <p:nvSpPr>
                <p:cNvPr id="694" name="Google Shape;694;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5" name="Google Shape;69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6" name="Google Shape;69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7" name="Google Shape;697;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8" name="Google Shape;698;p269"/>
            <p:cNvGrpSpPr/>
            <p:nvPr/>
          </p:nvGrpSpPr>
          <p:grpSpPr>
            <a:xfrm>
              <a:off x="2622541" y="2219381"/>
              <a:ext cx="397892" cy="646462"/>
              <a:chOff x="1400864" y="1624076"/>
              <a:chExt cx="560368" cy="910439"/>
            </a:xfrm>
          </p:grpSpPr>
          <p:grpSp>
            <p:nvGrpSpPr>
              <p:cNvPr id="699" name="Google Shape;699;p269"/>
              <p:cNvGrpSpPr/>
              <p:nvPr/>
            </p:nvGrpSpPr>
            <p:grpSpPr>
              <a:xfrm>
                <a:off x="1400864" y="1624076"/>
                <a:ext cx="560368" cy="825149"/>
                <a:chOff x="1342876" y="1647676"/>
                <a:chExt cx="560368" cy="825149"/>
              </a:xfrm>
            </p:grpSpPr>
            <p:sp>
              <p:nvSpPr>
                <p:cNvPr id="700" name="Google Shape;700;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1" name="Google Shape;70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2" name="Google Shape;70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3" name="Google Shape;703;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4" name="Google Shape;704;p269"/>
            <p:cNvGrpSpPr/>
            <p:nvPr/>
          </p:nvGrpSpPr>
          <p:grpSpPr>
            <a:xfrm>
              <a:off x="4363565" y="2219381"/>
              <a:ext cx="397892" cy="646462"/>
              <a:chOff x="1400864" y="1624076"/>
              <a:chExt cx="560368" cy="910439"/>
            </a:xfrm>
          </p:grpSpPr>
          <p:grpSp>
            <p:nvGrpSpPr>
              <p:cNvPr id="705" name="Google Shape;705;p269"/>
              <p:cNvGrpSpPr/>
              <p:nvPr/>
            </p:nvGrpSpPr>
            <p:grpSpPr>
              <a:xfrm>
                <a:off x="1400864" y="1624076"/>
                <a:ext cx="560368" cy="825149"/>
                <a:chOff x="1342876" y="1647676"/>
                <a:chExt cx="560368" cy="825149"/>
              </a:xfrm>
            </p:grpSpPr>
            <p:sp>
              <p:nvSpPr>
                <p:cNvPr id="706" name="Google Shape;70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7" name="Google Shape;70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8" name="Google Shape;70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9" name="Google Shape;70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0" name="Google Shape;710;p269"/>
            <p:cNvGrpSpPr/>
            <p:nvPr/>
          </p:nvGrpSpPr>
          <p:grpSpPr>
            <a:xfrm>
              <a:off x="6104589" y="2219381"/>
              <a:ext cx="397892" cy="646462"/>
              <a:chOff x="1400864" y="1624076"/>
              <a:chExt cx="560368" cy="910439"/>
            </a:xfrm>
          </p:grpSpPr>
          <p:grpSp>
            <p:nvGrpSpPr>
              <p:cNvPr id="711" name="Google Shape;711;p269"/>
              <p:cNvGrpSpPr/>
              <p:nvPr/>
            </p:nvGrpSpPr>
            <p:grpSpPr>
              <a:xfrm>
                <a:off x="1400864" y="1624076"/>
                <a:ext cx="560368" cy="825149"/>
                <a:chOff x="1342876" y="1647676"/>
                <a:chExt cx="560368" cy="825149"/>
              </a:xfrm>
            </p:grpSpPr>
            <p:sp>
              <p:nvSpPr>
                <p:cNvPr id="712" name="Google Shape;71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3" name="Google Shape;71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4" name="Google Shape;71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5" name="Google Shape;71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6" name="Google Shape;716;p269"/>
            <p:cNvGrpSpPr/>
            <p:nvPr/>
          </p:nvGrpSpPr>
          <p:grpSpPr>
            <a:xfrm>
              <a:off x="7845614" y="2219381"/>
              <a:ext cx="397892" cy="646462"/>
              <a:chOff x="1400864" y="1624076"/>
              <a:chExt cx="560368" cy="910439"/>
            </a:xfrm>
          </p:grpSpPr>
          <p:grpSp>
            <p:nvGrpSpPr>
              <p:cNvPr id="717" name="Google Shape;717;p269"/>
              <p:cNvGrpSpPr/>
              <p:nvPr/>
            </p:nvGrpSpPr>
            <p:grpSpPr>
              <a:xfrm>
                <a:off x="1400864" y="1624076"/>
                <a:ext cx="560368" cy="825149"/>
                <a:chOff x="1342876" y="1647676"/>
                <a:chExt cx="560368" cy="825149"/>
              </a:xfrm>
            </p:grpSpPr>
            <p:sp>
              <p:nvSpPr>
                <p:cNvPr id="718" name="Google Shape;71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9" name="Google Shape;71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0" name="Google Shape;72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1" name="Google Shape;72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22" name="Google Shape;722;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3" name="Google Shape;723;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27"/>
        <p:cNvGrpSpPr/>
        <p:nvPr/>
      </p:nvGrpSpPr>
      <p:grpSpPr>
        <a:xfrm>
          <a:off x="0" y="0"/>
          <a:ext cx="0" cy="0"/>
          <a:chOff x="0" y="0"/>
          <a:chExt cx="0" cy="0"/>
        </a:xfrm>
      </p:grpSpPr>
      <p:pic>
        <p:nvPicPr>
          <p:cNvPr id="728" name="Google Shape;728;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9" name="Google Shape;729;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1" name="Google Shape;731;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32" name="Google Shape;732;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33" name="Google Shape;733;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34" name="Google Shape;734;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35" name="Google Shape;735;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6" name="Google Shape;736;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7" name="Google Shape;737;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8" name="Google Shape;738;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9" name="Google Shape;739;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40" name="Google Shape;740;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3" name="Google Shape;743;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48"/>
        <p:cNvGrpSpPr/>
        <p:nvPr/>
      </p:nvGrpSpPr>
      <p:grpSpPr>
        <a:xfrm>
          <a:off x="0" y="0"/>
          <a:ext cx="0" cy="0"/>
          <a:chOff x="0" y="0"/>
          <a:chExt cx="0" cy="0"/>
        </a:xfrm>
      </p:grpSpPr>
      <p:pic>
        <p:nvPicPr>
          <p:cNvPr id="749" name="Google Shape;749;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0" name="Google Shape;750;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53" name="Google Shape;753;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54" name="Google Shape;754;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55" name="Google Shape;755;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56" name="Google Shape;756;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57" name="Google Shape;757;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58" name="Google Shape;758;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59" name="Google Shape;759;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60" name="Google Shape;760;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61" name="Google Shape;761;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2" name="Google Shape;762;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69"/>
        <p:cNvGrpSpPr/>
        <p:nvPr/>
      </p:nvGrpSpPr>
      <p:grpSpPr>
        <a:xfrm>
          <a:off x="0" y="0"/>
          <a:ext cx="0" cy="0"/>
          <a:chOff x="0" y="0"/>
          <a:chExt cx="0" cy="0"/>
        </a:xfrm>
      </p:grpSpPr>
      <p:pic>
        <p:nvPicPr>
          <p:cNvPr id="770" name="Google Shape;770;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73" name="Google Shape;773;p272"/>
          <p:cNvCxnSpPr>
            <a:stCxn id="77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74" name="Google Shape;774;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75" name="Google Shape;775;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76" name="Google Shape;776;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77" name="Google Shape;777;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8" name="Google Shape;778;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9" name="Google Shape;779;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0" name="Google Shape;780;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1" name="Google Shape;781;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5" name="Google Shape;785;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88"/>
        <p:cNvGrpSpPr/>
        <p:nvPr/>
      </p:nvGrpSpPr>
      <p:grpSpPr>
        <a:xfrm>
          <a:off x="0" y="0"/>
          <a:ext cx="0" cy="0"/>
          <a:chOff x="0" y="0"/>
          <a:chExt cx="0" cy="0"/>
        </a:xfrm>
      </p:grpSpPr>
      <p:pic>
        <p:nvPicPr>
          <p:cNvPr id="789" name="Google Shape;789;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0" name="Google Shape;790;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92" name="Google Shape;792;p273"/>
          <p:cNvCxnSpPr>
            <a:stCxn id="7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93" name="Google Shape;793;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94" name="Google Shape;794;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95" name="Google Shape;795;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96" name="Google Shape;796;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97" name="Google Shape;797;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98" name="Google Shape;798;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99" name="Google Shape;799;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00" name="Google Shape;800;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5" name="Google Shape;805;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07"/>
        <p:cNvGrpSpPr/>
        <p:nvPr/>
      </p:nvGrpSpPr>
      <p:grpSpPr>
        <a:xfrm>
          <a:off x="0" y="0"/>
          <a:ext cx="0" cy="0"/>
          <a:chOff x="0" y="0"/>
          <a:chExt cx="0" cy="0"/>
        </a:xfrm>
      </p:grpSpPr>
      <p:pic>
        <p:nvPicPr>
          <p:cNvPr id="808" name="Google Shape;808;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9" name="Google Shape;809;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1" name="Google Shape;811;p274"/>
          <p:cNvGrpSpPr/>
          <p:nvPr/>
        </p:nvGrpSpPr>
        <p:grpSpPr>
          <a:xfrm>
            <a:off x="914091" y="752041"/>
            <a:ext cx="7280306" cy="4126450"/>
            <a:chOff x="556442" y="752041"/>
            <a:chExt cx="7280306" cy="4126450"/>
          </a:xfrm>
        </p:grpSpPr>
        <p:cxnSp>
          <p:nvCxnSpPr>
            <p:cNvPr id="812" name="Google Shape;812;p274"/>
            <p:cNvCxnSpPr>
              <a:stCxn id="813" idx="6"/>
              <a:endCxn id="814" idx="0"/>
            </p:cNvCxnSpPr>
            <p:nvPr/>
          </p:nvCxnSpPr>
          <p:spPr>
            <a:xfrm rot="10800000" flipH="1">
              <a:off x="3133388" y="990067"/>
              <a:ext cx="818400" cy="18252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15" name="Google Shape;815;p274"/>
            <p:cNvCxnSpPr>
              <a:stCxn id="813" idx="6"/>
              <a:endCxn id="816" idx="0"/>
            </p:cNvCxnSpPr>
            <p:nvPr/>
          </p:nvCxnSpPr>
          <p:spPr>
            <a:xfrm rot="10800000" flipH="1">
              <a:off x="3133388" y="2206267"/>
              <a:ext cx="818400" cy="6090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17" name="Google Shape;817;p274"/>
            <p:cNvCxnSpPr>
              <a:stCxn id="813" idx="6"/>
              <a:endCxn id="818" idx="0"/>
            </p:cNvCxnSpPr>
            <p:nvPr/>
          </p:nvCxnSpPr>
          <p:spPr>
            <a:xfrm rot="10800000" flipH="1">
              <a:off x="3133388" y="2814667"/>
              <a:ext cx="818400" cy="6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19" name="Google Shape;819;p274"/>
            <p:cNvCxnSpPr>
              <a:stCxn id="813" idx="6"/>
              <a:endCxn id="820" idx="0"/>
            </p:cNvCxnSpPr>
            <p:nvPr/>
          </p:nvCxnSpPr>
          <p:spPr>
            <a:xfrm>
              <a:off x="3133388" y="2815267"/>
              <a:ext cx="818400" cy="18249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21" name="Google Shape;821;p274"/>
            <p:cNvCxnSpPr>
              <a:stCxn id="813" idx="6"/>
              <a:endCxn id="822" idx="0"/>
            </p:cNvCxnSpPr>
            <p:nvPr/>
          </p:nvCxnSpPr>
          <p:spPr>
            <a:xfrm>
              <a:off x="3133388" y="2815267"/>
              <a:ext cx="818400" cy="12162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23" name="Google Shape;823;p274"/>
            <p:cNvCxnSpPr>
              <a:stCxn id="813" idx="6"/>
              <a:endCxn id="824" idx="0"/>
            </p:cNvCxnSpPr>
            <p:nvPr/>
          </p:nvCxnSpPr>
          <p:spPr>
            <a:xfrm>
              <a:off x="3133388" y="2815267"/>
              <a:ext cx="818400" cy="6078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25" name="Google Shape;825;p274"/>
            <p:cNvCxnSpPr>
              <a:stCxn id="813" idx="6"/>
              <a:endCxn id="826" idx="0"/>
            </p:cNvCxnSpPr>
            <p:nvPr/>
          </p:nvCxnSpPr>
          <p:spPr>
            <a:xfrm rot="10800000" flipH="1">
              <a:off x="3133388" y="1598167"/>
              <a:ext cx="818400" cy="1217100"/>
            </a:xfrm>
            <a:prstGeom prst="bentConnector3">
              <a:avLst>
                <a:gd name="adj1" fmla="val -168505"/>
              </a:avLst>
            </a:prstGeom>
            <a:noFill/>
            <a:ln w="12700" cap="flat" cmpd="sng">
              <a:solidFill>
                <a:srgbClr val="D8D8D8"/>
              </a:solidFill>
              <a:prstDash val="solid"/>
              <a:round/>
              <a:headEnd type="none" w="sm" len="sm"/>
              <a:tailEnd type="none" w="sm" len="sm"/>
            </a:ln>
          </p:spPr>
        </p:cxnSp>
        <p:grpSp>
          <p:nvGrpSpPr>
            <p:cNvPr id="827" name="Google Shape;827;p274"/>
            <p:cNvGrpSpPr/>
            <p:nvPr/>
          </p:nvGrpSpPr>
          <p:grpSpPr>
            <a:xfrm>
              <a:off x="556442" y="1526794"/>
              <a:ext cx="2576946" cy="2576946"/>
              <a:chOff x="941492" y="1686560"/>
              <a:chExt cx="1876213" cy="1876213"/>
            </a:xfrm>
          </p:grpSpPr>
          <p:sp>
            <p:nvSpPr>
              <p:cNvPr id="813" name="Google Shape;813;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29" name="Google Shape;829;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14" name="Google Shape;814;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2" name="Google Shape;832;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26" name="Google Shape;826;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3" name="Google Shape;833;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4" name="Google Shape;834;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16" name="Google Shape;816;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5" name="Google Shape;835;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18" name="Google Shape;818;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24" name="Google Shape;824;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2" name="Google Shape;822;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0" name="Google Shape;820;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3" name="Google Shape;843;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4" name="Google Shape;844;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5" name="Google Shape;845;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6" name="Google Shape;846;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7" name="Google Shape;847;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8" name="Google Shape;848;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9" name="Google Shape;849;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0" name="Google Shape;850;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51"/>
        <p:cNvGrpSpPr/>
        <p:nvPr/>
      </p:nvGrpSpPr>
      <p:grpSpPr>
        <a:xfrm>
          <a:off x="0" y="0"/>
          <a:ext cx="0" cy="0"/>
          <a:chOff x="0" y="0"/>
          <a:chExt cx="0" cy="0"/>
        </a:xfrm>
      </p:grpSpPr>
      <p:pic>
        <p:nvPicPr>
          <p:cNvPr id="852" name="Google Shape;852;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3" name="Google Shape;853;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5" name="Google Shape;855;p275"/>
          <p:cNvGrpSpPr/>
          <p:nvPr/>
        </p:nvGrpSpPr>
        <p:grpSpPr>
          <a:xfrm>
            <a:off x="914091" y="752041"/>
            <a:ext cx="7280306" cy="4126450"/>
            <a:chOff x="556442" y="752041"/>
            <a:chExt cx="7280306" cy="4126450"/>
          </a:xfrm>
        </p:grpSpPr>
        <p:cxnSp>
          <p:nvCxnSpPr>
            <p:cNvPr id="856" name="Google Shape;856;p275"/>
            <p:cNvCxnSpPr>
              <a:stCxn id="857" idx="6"/>
              <a:endCxn id="858" idx="0"/>
            </p:cNvCxnSpPr>
            <p:nvPr/>
          </p:nvCxnSpPr>
          <p:spPr>
            <a:xfrm rot="10800000" flipH="1">
              <a:off x="3133388" y="990067"/>
              <a:ext cx="818400" cy="18252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59" name="Google Shape;859;p275"/>
            <p:cNvCxnSpPr>
              <a:stCxn id="857" idx="6"/>
              <a:endCxn id="860" idx="0"/>
            </p:cNvCxnSpPr>
            <p:nvPr/>
          </p:nvCxnSpPr>
          <p:spPr>
            <a:xfrm rot="10800000" flipH="1">
              <a:off x="3133388" y="2206267"/>
              <a:ext cx="818400" cy="6090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1" name="Google Shape;861;p275"/>
            <p:cNvCxnSpPr>
              <a:stCxn id="857" idx="6"/>
              <a:endCxn id="862" idx="0"/>
            </p:cNvCxnSpPr>
            <p:nvPr/>
          </p:nvCxnSpPr>
          <p:spPr>
            <a:xfrm rot="10800000" flipH="1">
              <a:off x="3133388" y="2814667"/>
              <a:ext cx="818400" cy="6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3" name="Google Shape;863;p275"/>
            <p:cNvCxnSpPr>
              <a:stCxn id="857" idx="6"/>
              <a:endCxn id="864" idx="0"/>
            </p:cNvCxnSpPr>
            <p:nvPr/>
          </p:nvCxnSpPr>
          <p:spPr>
            <a:xfrm>
              <a:off x="3133388" y="2815267"/>
              <a:ext cx="818400" cy="18249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5" name="Google Shape;865;p275"/>
            <p:cNvCxnSpPr>
              <a:stCxn id="857" idx="6"/>
              <a:endCxn id="866" idx="0"/>
            </p:cNvCxnSpPr>
            <p:nvPr/>
          </p:nvCxnSpPr>
          <p:spPr>
            <a:xfrm>
              <a:off x="3133388" y="2815267"/>
              <a:ext cx="818400" cy="12162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7" name="Google Shape;867;p275"/>
            <p:cNvCxnSpPr>
              <a:stCxn id="857" idx="6"/>
              <a:endCxn id="868" idx="0"/>
            </p:cNvCxnSpPr>
            <p:nvPr/>
          </p:nvCxnSpPr>
          <p:spPr>
            <a:xfrm>
              <a:off x="3133388" y="2815267"/>
              <a:ext cx="818400" cy="607800"/>
            </a:xfrm>
            <a:prstGeom prst="bentConnector3">
              <a:avLst>
                <a:gd name="adj1" fmla="val -168505"/>
              </a:avLst>
            </a:prstGeom>
            <a:noFill/>
            <a:ln w="12700" cap="flat" cmpd="sng">
              <a:solidFill>
                <a:srgbClr val="D8D8D8"/>
              </a:solidFill>
              <a:prstDash val="solid"/>
              <a:round/>
              <a:headEnd type="none" w="sm" len="sm"/>
              <a:tailEnd type="none" w="sm" len="sm"/>
            </a:ln>
          </p:spPr>
        </p:cxnSp>
        <p:cxnSp>
          <p:nvCxnSpPr>
            <p:cNvPr id="869" name="Google Shape;869;p275"/>
            <p:cNvCxnSpPr>
              <a:stCxn id="857" idx="6"/>
              <a:endCxn id="870" idx="0"/>
            </p:cNvCxnSpPr>
            <p:nvPr/>
          </p:nvCxnSpPr>
          <p:spPr>
            <a:xfrm rot="10800000" flipH="1">
              <a:off x="3133388" y="1598167"/>
              <a:ext cx="818400" cy="1217100"/>
            </a:xfrm>
            <a:prstGeom prst="bentConnector3">
              <a:avLst>
                <a:gd name="adj1" fmla="val -168505"/>
              </a:avLst>
            </a:prstGeom>
            <a:noFill/>
            <a:ln w="12700" cap="flat" cmpd="sng">
              <a:solidFill>
                <a:srgbClr val="D8D8D8"/>
              </a:solidFill>
              <a:prstDash val="solid"/>
              <a:round/>
              <a:headEnd type="none" w="sm" len="sm"/>
              <a:tailEnd type="none" w="sm" len="sm"/>
            </a:ln>
          </p:spPr>
        </p:cxnSp>
        <p:grpSp>
          <p:nvGrpSpPr>
            <p:cNvPr id="871" name="Google Shape;871;p275"/>
            <p:cNvGrpSpPr/>
            <p:nvPr/>
          </p:nvGrpSpPr>
          <p:grpSpPr>
            <a:xfrm>
              <a:off x="556442" y="1526794"/>
              <a:ext cx="2576946" cy="2576946"/>
              <a:chOff x="941492" y="1686560"/>
              <a:chExt cx="1876213" cy="1876213"/>
            </a:xfrm>
          </p:grpSpPr>
          <p:sp>
            <p:nvSpPr>
              <p:cNvPr id="857" name="Google Shape;857;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3" name="Google Shape;873;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8" name="Google Shape;858;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6" name="Google Shape;876;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0" name="Google Shape;870;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7" name="Google Shape;877;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8" name="Google Shape;878;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0" name="Google Shape;860;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9" name="Google Shape;879;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0" name="Google Shape;880;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2" name="Google Shape;862;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1" name="Google Shape;881;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2" name="Google Shape;882;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8" name="Google Shape;868;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3" name="Google Shape;883;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4" name="Google Shape;884;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6" name="Google Shape;866;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5" name="Google Shape;885;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6" name="Google Shape;886;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4" name="Google Shape;864;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7" name="Google Shape;887;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9" name="Google Shape;889;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95"/>
        <p:cNvGrpSpPr/>
        <p:nvPr/>
      </p:nvGrpSpPr>
      <p:grpSpPr>
        <a:xfrm>
          <a:off x="0" y="0"/>
          <a:ext cx="0" cy="0"/>
          <a:chOff x="0" y="0"/>
          <a:chExt cx="0" cy="0"/>
        </a:xfrm>
      </p:grpSpPr>
      <p:sp>
        <p:nvSpPr>
          <p:cNvPr id="896" name="Google Shape;896;p276"/>
          <p:cNvSpPr/>
          <p:nvPr/>
        </p:nvSpPr>
        <p:spPr>
          <a:xfrm>
            <a:off x="0" y="1"/>
            <a:ext cx="9143999" cy="5143499"/>
          </a:xfrm>
          <a:prstGeom prst="rect">
            <a:avLst/>
          </a:prstGeom>
          <a:solidFill>
            <a:srgbClr val="F2F2F2">
              <a:alpha val="9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97" name="Google Shape;897;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276"/>
          <p:cNvGrpSpPr/>
          <p:nvPr/>
        </p:nvGrpSpPr>
        <p:grpSpPr>
          <a:xfrm>
            <a:off x="716012" y="759582"/>
            <a:ext cx="3556067" cy="4132337"/>
            <a:chOff x="520700" y="759582"/>
            <a:chExt cx="3556067" cy="4132337"/>
          </a:xfrm>
        </p:grpSpPr>
        <p:cxnSp>
          <p:nvCxnSpPr>
            <p:cNvPr id="901" name="Google Shape;901;p276"/>
            <p:cNvCxnSpPr>
              <a:stCxn id="902" idx="6"/>
              <a:endCxn id="903" idx="2"/>
            </p:cNvCxnSpPr>
            <p:nvPr/>
          </p:nvCxnSpPr>
          <p:spPr>
            <a:xfrm rot="10800000" flipH="1">
              <a:off x="2484438" y="9690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04" name="Google Shape;904;p276"/>
            <p:cNvCxnSpPr>
              <a:stCxn id="902" idx="6"/>
              <a:endCxn id="905" idx="2"/>
            </p:cNvCxnSpPr>
            <p:nvPr/>
          </p:nvCxnSpPr>
          <p:spPr>
            <a:xfrm rot="10800000" flipH="1">
              <a:off x="2484438" y="15882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06" name="Google Shape;906;p276"/>
            <p:cNvCxnSpPr>
              <a:stCxn id="902" idx="6"/>
              <a:endCxn id="907" idx="2"/>
            </p:cNvCxnSpPr>
            <p:nvPr/>
          </p:nvCxnSpPr>
          <p:spPr>
            <a:xfrm rot="10800000" flipH="1">
              <a:off x="2484438" y="2206551"/>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08" name="Google Shape;908;p276"/>
            <p:cNvCxnSpPr>
              <a:stCxn id="902" idx="6"/>
              <a:endCxn id="909" idx="2"/>
            </p:cNvCxnSpPr>
            <p:nvPr/>
          </p:nvCxnSpPr>
          <p:spPr>
            <a:xfrm>
              <a:off x="2484438" y="28257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10" name="Google Shape;910;p276"/>
            <p:cNvCxnSpPr>
              <a:stCxn id="902" idx="6"/>
              <a:endCxn id="911" idx="2"/>
            </p:cNvCxnSpPr>
            <p:nvPr/>
          </p:nvCxnSpPr>
          <p:spPr>
            <a:xfrm>
              <a:off x="2484438" y="28257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12" name="Google Shape;912;p276"/>
            <p:cNvCxnSpPr>
              <a:stCxn id="902" idx="6"/>
              <a:endCxn id="913" idx="2"/>
            </p:cNvCxnSpPr>
            <p:nvPr/>
          </p:nvCxnSpPr>
          <p:spPr>
            <a:xfrm>
              <a:off x="2484438" y="2825750"/>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14" name="Google Shape;914;p276"/>
            <p:cNvCxnSpPr>
              <a:endCxn id="9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2" name="Google Shape;902;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16" name="Google Shape;916;p276"/>
            <p:cNvGrpSpPr/>
            <p:nvPr/>
          </p:nvGrpSpPr>
          <p:grpSpPr>
            <a:xfrm>
              <a:off x="3420306" y="759582"/>
              <a:ext cx="656461" cy="4132337"/>
              <a:chOff x="3522182" y="752447"/>
              <a:chExt cx="656468" cy="4132036"/>
            </a:xfrm>
          </p:grpSpPr>
          <p:grpSp>
            <p:nvGrpSpPr>
              <p:cNvPr id="917" name="Google Shape;917;p276"/>
              <p:cNvGrpSpPr/>
              <p:nvPr/>
            </p:nvGrpSpPr>
            <p:grpSpPr>
              <a:xfrm>
                <a:off x="3522182" y="752447"/>
                <a:ext cx="656468" cy="419144"/>
                <a:chOff x="3522182" y="782927"/>
                <a:chExt cx="656468" cy="419144"/>
              </a:xfrm>
            </p:grpSpPr>
            <p:sp>
              <p:nvSpPr>
                <p:cNvPr id="903" name="Google Shape;903;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8" name="Google Shape;918;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19" name="Google Shape;919;p276"/>
              <p:cNvGrpSpPr/>
              <p:nvPr/>
            </p:nvGrpSpPr>
            <p:grpSpPr>
              <a:xfrm>
                <a:off x="3522182" y="1371527"/>
                <a:ext cx="656467" cy="419144"/>
                <a:chOff x="3522182" y="1395657"/>
                <a:chExt cx="656467" cy="419144"/>
              </a:xfrm>
            </p:grpSpPr>
            <p:sp>
              <p:nvSpPr>
                <p:cNvPr id="905" name="Google Shape;905;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0" name="Google Shape;920;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1" name="Google Shape;921;p276"/>
              <p:cNvGrpSpPr/>
              <p:nvPr/>
            </p:nvGrpSpPr>
            <p:grpSpPr>
              <a:xfrm>
                <a:off x="3522182" y="3228607"/>
                <a:ext cx="656467" cy="417878"/>
                <a:chOff x="3522182" y="3233686"/>
                <a:chExt cx="656467" cy="417878"/>
              </a:xfrm>
            </p:grpSpPr>
            <p:sp>
              <p:nvSpPr>
                <p:cNvPr id="913" name="Google Shape;913;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2" name="Google Shape;922;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23" name="Google Shape;923;p276"/>
              <p:cNvGrpSpPr/>
              <p:nvPr/>
            </p:nvGrpSpPr>
            <p:grpSpPr>
              <a:xfrm>
                <a:off x="3522182" y="3846259"/>
                <a:ext cx="656467" cy="419144"/>
                <a:chOff x="3522182" y="3844987"/>
                <a:chExt cx="656467" cy="419144"/>
              </a:xfrm>
            </p:grpSpPr>
            <p:sp>
              <p:nvSpPr>
                <p:cNvPr id="911" name="Google Shape;911;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25" name="Google Shape;925;p276"/>
              <p:cNvGrpSpPr/>
              <p:nvPr/>
            </p:nvGrpSpPr>
            <p:grpSpPr>
              <a:xfrm>
                <a:off x="3522182" y="1990447"/>
                <a:ext cx="656467" cy="417878"/>
                <a:chOff x="3522182" y="2008227"/>
                <a:chExt cx="656467" cy="417878"/>
              </a:xfrm>
            </p:grpSpPr>
            <p:sp>
              <p:nvSpPr>
                <p:cNvPr id="907" name="Google Shape;907;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27" name="Google Shape;927;p276"/>
              <p:cNvGrpSpPr/>
              <p:nvPr/>
            </p:nvGrpSpPr>
            <p:grpSpPr>
              <a:xfrm>
                <a:off x="3522182" y="2609527"/>
                <a:ext cx="656467" cy="417878"/>
                <a:chOff x="3522182" y="2620957"/>
                <a:chExt cx="656467" cy="417878"/>
              </a:xfrm>
            </p:grpSpPr>
            <p:sp>
              <p:nvSpPr>
                <p:cNvPr id="915" name="Google Shape;915;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29" name="Google Shape;929;p276"/>
              <p:cNvGrpSpPr/>
              <p:nvPr/>
            </p:nvGrpSpPr>
            <p:grpSpPr>
              <a:xfrm>
                <a:off x="3522182" y="4465339"/>
                <a:ext cx="656467" cy="419144"/>
                <a:chOff x="3522182" y="4457719"/>
                <a:chExt cx="656467" cy="419144"/>
              </a:xfrm>
            </p:grpSpPr>
            <p:sp>
              <p:nvSpPr>
                <p:cNvPr id="909" name="Google Shape;909;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1" name="Google Shape;931;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4" name="Google Shape;934;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5" name="Google Shape;935;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6" name="Google Shape;936;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7" name="Google Shape;937;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39"/>
        <p:cNvGrpSpPr/>
        <p:nvPr/>
      </p:nvGrpSpPr>
      <p:grpSpPr>
        <a:xfrm>
          <a:off x="0" y="0"/>
          <a:ext cx="0" cy="0"/>
          <a:chOff x="0" y="0"/>
          <a:chExt cx="0" cy="0"/>
        </a:xfrm>
      </p:grpSpPr>
      <p:sp>
        <p:nvSpPr>
          <p:cNvPr id="940" name="Google Shape;940;p277"/>
          <p:cNvSpPr/>
          <p:nvPr/>
        </p:nvSpPr>
        <p:spPr>
          <a:xfrm>
            <a:off x="0" y="1"/>
            <a:ext cx="9143999" cy="5143499"/>
          </a:xfrm>
          <a:prstGeom prst="rect">
            <a:avLst/>
          </a:prstGeom>
          <a:solidFill>
            <a:srgbClr val="F2F2F2">
              <a:alpha val="9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1" name="Google Shape;941;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2" name="Google Shape;942;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4" name="Google Shape;944;p277"/>
          <p:cNvGrpSpPr/>
          <p:nvPr/>
        </p:nvGrpSpPr>
        <p:grpSpPr>
          <a:xfrm>
            <a:off x="716012" y="759582"/>
            <a:ext cx="3556067" cy="4132337"/>
            <a:chOff x="520700" y="759582"/>
            <a:chExt cx="3556067" cy="4132337"/>
          </a:xfrm>
        </p:grpSpPr>
        <p:cxnSp>
          <p:nvCxnSpPr>
            <p:cNvPr id="945" name="Google Shape;945;p277"/>
            <p:cNvCxnSpPr>
              <a:stCxn id="946" idx="6"/>
              <a:endCxn id="947" idx="2"/>
            </p:cNvCxnSpPr>
            <p:nvPr/>
          </p:nvCxnSpPr>
          <p:spPr>
            <a:xfrm rot="10800000" flipH="1">
              <a:off x="2484438" y="9690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48" name="Google Shape;948;p277"/>
            <p:cNvCxnSpPr>
              <a:stCxn id="946" idx="6"/>
              <a:endCxn id="949" idx="2"/>
            </p:cNvCxnSpPr>
            <p:nvPr/>
          </p:nvCxnSpPr>
          <p:spPr>
            <a:xfrm rot="10800000" flipH="1">
              <a:off x="2484438" y="15882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0" name="Google Shape;950;p277"/>
            <p:cNvCxnSpPr>
              <a:stCxn id="946" idx="6"/>
              <a:endCxn id="951" idx="2"/>
            </p:cNvCxnSpPr>
            <p:nvPr/>
          </p:nvCxnSpPr>
          <p:spPr>
            <a:xfrm rot="10800000" flipH="1">
              <a:off x="2484438" y="2206551"/>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2" name="Google Shape;952;p277"/>
            <p:cNvCxnSpPr>
              <a:stCxn id="946" idx="6"/>
              <a:endCxn id="953" idx="2"/>
            </p:cNvCxnSpPr>
            <p:nvPr/>
          </p:nvCxnSpPr>
          <p:spPr>
            <a:xfrm>
              <a:off x="2484438" y="28257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4" name="Google Shape;954;p277"/>
            <p:cNvCxnSpPr>
              <a:stCxn id="946" idx="6"/>
              <a:endCxn id="955" idx="2"/>
            </p:cNvCxnSpPr>
            <p:nvPr/>
          </p:nvCxnSpPr>
          <p:spPr>
            <a:xfrm>
              <a:off x="2484438" y="28257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6" name="Google Shape;956;p277"/>
            <p:cNvCxnSpPr>
              <a:stCxn id="946" idx="6"/>
              <a:endCxn id="957" idx="2"/>
            </p:cNvCxnSpPr>
            <p:nvPr/>
          </p:nvCxnSpPr>
          <p:spPr>
            <a:xfrm>
              <a:off x="2484438" y="2825750"/>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58" name="Google Shape;958;p277"/>
            <p:cNvCxnSpPr>
              <a:endCxn id="95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6" name="Google Shape;946;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0" name="Google Shape;960;p277"/>
            <p:cNvGrpSpPr/>
            <p:nvPr/>
          </p:nvGrpSpPr>
          <p:grpSpPr>
            <a:xfrm>
              <a:off x="3420306" y="759582"/>
              <a:ext cx="656461" cy="4132337"/>
              <a:chOff x="3522182" y="752447"/>
              <a:chExt cx="656468" cy="4132036"/>
            </a:xfrm>
          </p:grpSpPr>
          <p:grpSp>
            <p:nvGrpSpPr>
              <p:cNvPr id="961" name="Google Shape;961;p277"/>
              <p:cNvGrpSpPr/>
              <p:nvPr/>
            </p:nvGrpSpPr>
            <p:grpSpPr>
              <a:xfrm>
                <a:off x="3522182" y="752447"/>
                <a:ext cx="656468" cy="419144"/>
                <a:chOff x="3522182" y="782927"/>
                <a:chExt cx="656468" cy="419144"/>
              </a:xfrm>
            </p:grpSpPr>
            <p:sp>
              <p:nvSpPr>
                <p:cNvPr id="947" name="Google Shape;947;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2" name="Google Shape;962;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3" name="Google Shape;963;p277"/>
              <p:cNvGrpSpPr/>
              <p:nvPr/>
            </p:nvGrpSpPr>
            <p:grpSpPr>
              <a:xfrm>
                <a:off x="3522182" y="1371527"/>
                <a:ext cx="656467" cy="419144"/>
                <a:chOff x="3522182" y="1395657"/>
                <a:chExt cx="656467" cy="419144"/>
              </a:xfrm>
            </p:grpSpPr>
            <p:sp>
              <p:nvSpPr>
                <p:cNvPr id="949" name="Google Shape;949;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4" name="Google Shape;964;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5" name="Google Shape;965;p277"/>
              <p:cNvGrpSpPr/>
              <p:nvPr/>
            </p:nvGrpSpPr>
            <p:grpSpPr>
              <a:xfrm>
                <a:off x="3522182" y="3228607"/>
                <a:ext cx="656467" cy="417878"/>
                <a:chOff x="3522182" y="3233686"/>
                <a:chExt cx="656467" cy="417878"/>
              </a:xfrm>
            </p:grpSpPr>
            <p:sp>
              <p:nvSpPr>
                <p:cNvPr id="957" name="Google Shape;957;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6" name="Google Shape;966;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7" name="Google Shape;967;p277"/>
              <p:cNvGrpSpPr/>
              <p:nvPr/>
            </p:nvGrpSpPr>
            <p:grpSpPr>
              <a:xfrm>
                <a:off x="3522182" y="3846259"/>
                <a:ext cx="656467" cy="419144"/>
                <a:chOff x="3522182" y="3844987"/>
                <a:chExt cx="656467" cy="419144"/>
              </a:xfrm>
            </p:grpSpPr>
            <p:sp>
              <p:nvSpPr>
                <p:cNvPr id="955" name="Google Shape;955;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69" name="Google Shape;969;p277"/>
              <p:cNvGrpSpPr/>
              <p:nvPr/>
            </p:nvGrpSpPr>
            <p:grpSpPr>
              <a:xfrm>
                <a:off x="3522182" y="1990447"/>
                <a:ext cx="656467" cy="417878"/>
                <a:chOff x="3522182" y="2008227"/>
                <a:chExt cx="656467" cy="417878"/>
              </a:xfrm>
            </p:grpSpPr>
            <p:sp>
              <p:nvSpPr>
                <p:cNvPr id="951" name="Google Shape;951;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1" name="Google Shape;971;p277"/>
              <p:cNvGrpSpPr/>
              <p:nvPr/>
            </p:nvGrpSpPr>
            <p:grpSpPr>
              <a:xfrm>
                <a:off x="3522182" y="2609527"/>
                <a:ext cx="656467" cy="417878"/>
                <a:chOff x="3522182" y="2620957"/>
                <a:chExt cx="656467" cy="417878"/>
              </a:xfrm>
            </p:grpSpPr>
            <p:sp>
              <p:nvSpPr>
                <p:cNvPr id="959" name="Google Shape;959;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3" name="Google Shape;973;p277"/>
              <p:cNvGrpSpPr/>
              <p:nvPr/>
            </p:nvGrpSpPr>
            <p:grpSpPr>
              <a:xfrm>
                <a:off x="3522182" y="4465339"/>
                <a:ext cx="656467" cy="419144"/>
                <a:chOff x="3522182" y="4457719"/>
                <a:chExt cx="656467" cy="419144"/>
              </a:xfrm>
            </p:grpSpPr>
            <p:sp>
              <p:nvSpPr>
                <p:cNvPr id="953" name="Google Shape;953;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5" name="Google Shape;975;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83"/>
        <p:cNvGrpSpPr/>
        <p:nvPr/>
      </p:nvGrpSpPr>
      <p:grpSpPr>
        <a:xfrm>
          <a:off x="0" y="0"/>
          <a:ext cx="0" cy="0"/>
          <a:chOff x="0" y="0"/>
          <a:chExt cx="0" cy="0"/>
        </a:xfrm>
      </p:grpSpPr>
      <p:sp>
        <p:nvSpPr>
          <p:cNvPr id="984" name="Google Shape;984;p278"/>
          <p:cNvSpPr/>
          <p:nvPr/>
        </p:nvSpPr>
        <p:spPr>
          <a:xfrm>
            <a:off x="0" y="1"/>
            <a:ext cx="9143999" cy="5143499"/>
          </a:xfrm>
          <a:prstGeom prst="rect">
            <a:avLst/>
          </a:prstGeom>
          <a:solidFill>
            <a:srgbClr val="F2F2F2">
              <a:alpha val="9294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5" name="Google Shape;985;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6" name="Google Shape;986;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8" name="Google Shape;988;p278"/>
          <p:cNvGrpSpPr/>
          <p:nvPr/>
        </p:nvGrpSpPr>
        <p:grpSpPr>
          <a:xfrm>
            <a:off x="716012" y="759582"/>
            <a:ext cx="3556067" cy="4132337"/>
            <a:chOff x="520700" y="759582"/>
            <a:chExt cx="3556067" cy="4132337"/>
          </a:xfrm>
        </p:grpSpPr>
        <p:cxnSp>
          <p:nvCxnSpPr>
            <p:cNvPr id="989" name="Google Shape;989;p278"/>
            <p:cNvCxnSpPr>
              <a:stCxn id="990" idx="6"/>
              <a:endCxn id="991" idx="2"/>
            </p:cNvCxnSpPr>
            <p:nvPr/>
          </p:nvCxnSpPr>
          <p:spPr>
            <a:xfrm rot="10800000" flipH="1">
              <a:off x="2484438" y="9690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92" name="Google Shape;992;p278"/>
            <p:cNvCxnSpPr>
              <a:stCxn id="990" idx="6"/>
              <a:endCxn id="993" idx="2"/>
            </p:cNvCxnSpPr>
            <p:nvPr/>
          </p:nvCxnSpPr>
          <p:spPr>
            <a:xfrm rot="10800000" flipH="1">
              <a:off x="2484438" y="15882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94" name="Google Shape;994;p278"/>
            <p:cNvCxnSpPr>
              <a:stCxn id="990" idx="6"/>
              <a:endCxn id="995" idx="2"/>
            </p:cNvCxnSpPr>
            <p:nvPr/>
          </p:nvCxnSpPr>
          <p:spPr>
            <a:xfrm rot="10800000" flipH="1">
              <a:off x="2484438" y="2206551"/>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96" name="Google Shape;996;p278"/>
            <p:cNvCxnSpPr>
              <a:stCxn id="990" idx="6"/>
              <a:endCxn id="997" idx="2"/>
            </p:cNvCxnSpPr>
            <p:nvPr/>
          </p:nvCxnSpPr>
          <p:spPr>
            <a:xfrm>
              <a:off x="2484438" y="2825751"/>
              <a:ext cx="936000" cy="18567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998" name="Google Shape;998;p278"/>
            <p:cNvCxnSpPr>
              <a:stCxn id="990" idx="6"/>
              <a:endCxn id="999" idx="2"/>
            </p:cNvCxnSpPr>
            <p:nvPr/>
          </p:nvCxnSpPr>
          <p:spPr>
            <a:xfrm>
              <a:off x="2484438" y="2825751"/>
              <a:ext cx="936000" cy="12375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00" name="Google Shape;1000;p278"/>
            <p:cNvCxnSpPr>
              <a:stCxn id="990" idx="6"/>
              <a:endCxn id="1001" idx="2"/>
            </p:cNvCxnSpPr>
            <p:nvPr/>
          </p:nvCxnSpPr>
          <p:spPr>
            <a:xfrm>
              <a:off x="2484438" y="2825750"/>
              <a:ext cx="936000" cy="619200"/>
            </a:xfrm>
            <a:prstGeom prst="bentConnector3">
              <a:avLst>
                <a:gd name="adj1" fmla="val -54335"/>
              </a:avLst>
            </a:prstGeom>
            <a:noFill/>
            <a:ln w="12700" cap="flat" cmpd="sng">
              <a:solidFill>
                <a:srgbClr val="D8D8D8"/>
              </a:solidFill>
              <a:prstDash val="solid"/>
              <a:round/>
              <a:headEnd type="none" w="sm" len="sm"/>
              <a:tailEnd type="none" w="sm" len="sm"/>
            </a:ln>
          </p:spPr>
        </p:cxnSp>
        <p:cxnSp>
          <p:nvCxnSpPr>
            <p:cNvPr id="1002" name="Google Shape;1002;p278"/>
            <p:cNvCxnSpPr>
              <a:endCxn id="1003"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0" name="Google Shape;990;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4" name="Google Shape;1004;p278"/>
            <p:cNvGrpSpPr/>
            <p:nvPr/>
          </p:nvGrpSpPr>
          <p:grpSpPr>
            <a:xfrm>
              <a:off x="3420306" y="759582"/>
              <a:ext cx="656461" cy="4132337"/>
              <a:chOff x="3522182" y="752447"/>
              <a:chExt cx="656468" cy="4132036"/>
            </a:xfrm>
          </p:grpSpPr>
          <p:grpSp>
            <p:nvGrpSpPr>
              <p:cNvPr id="1005" name="Google Shape;1005;p278"/>
              <p:cNvGrpSpPr/>
              <p:nvPr/>
            </p:nvGrpSpPr>
            <p:grpSpPr>
              <a:xfrm>
                <a:off x="3522182" y="752447"/>
                <a:ext cx="656468" cy="419144"/>
                <a:chOff x="3522182" y="782927"/>
                <a:chExt cx="656468" cy="419144"/>
              </a:xfrm>
            </p:grpSpPr>
            <p:sp>
              <p:nvSpPr>
                <p:cNvPr id="991" name="Google Shape;991;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7" name="Google Shape;1007;p278"/>
              <p:cNvGrpSpPr/>
              <p:nvPr/>
            </p:nvGrpSpPr>
            <p:grpSpPr>
              <a:xfrm>
                <a:off x="3522182" y="1371527"/>
                <a:ext cx="656467" cy="419144"/>
                <a:chOff x="3522182" y="1395657"/>
                <a:chExt cx="656467" cy="419144"/>
              </a:xfrm>
            </p:grpSpPr>
            <p:sp>
              <p:nvSpPr>
                <p:cNvPr id="993" name="Google Shape;993;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09" name="Google Shape;1009;p278"/>
              <p:cNvGrpSpPr/>
              <p:nvPr/>
            </p:nvGrpSpPr>
            <p:grpSpPr>
              <a:xfrm>
                <a:off x="3522182" y="3228607"/>
                <a:ext cx="656467" cy="417878"/>
                <a:chOff x="3522182" y="3233686"/>
                <a:chExt cx="656467" cy="417878"/>
              </a:xfrm>
            </p:grpSpPr>
            <p:sp>
              <p:nvSpPr>
                <p:cNvPr id="1001" name="Google Shape;1001;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0" name="Google Shape;1010;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1" name="Google Shape;1011;p278"/>
              <p:cNvGrpSpPr/>
              <p:nvPr/>
            </p:nvGrpSpPr>
            <p:grpSpPr>
              <a:xfrm>
                <a:off x="3522182" y="3846259"/>
                <a:ext cx="656467" cy="419144"/>
                <a:chOff x="3522182" y="3844987"/>
                <a:chExt cx="656467" cy="419144"/>
              </a:xfrm>
            </p:grpSpPr>
            <p:sp>
              <p:nvSpPr>
                <p:cNvPr id="999" name="Google Shape;999;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2" name="Google Shape;1012;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3" name="Google Shape;1013;p278"/>
              <p:cNvGrpSpPr/>
              <p:nvPr/>
            </p:nvGrpSpPr>
            <p:grpSpPr>
              <a:xfrm>
                <a:off x="3522182" y="1990447"/>
                <a:ext cx="656467" cy="417878"/>
                <a:chOff x="3522182" y="2008227"/>
                <a:chExt cx="656467" cy="417878"/>
              </a:xfrm>
            </p:grpSpPr>
            <p:sp>
              <p:nvSpPr>
                <p:cNvPr id="995" name="Google Shape;995;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4" name="Google Shape;1014;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5" name="Google Shape;1015;p278"/>
              <p:cNvGrpSpPr/>
              <p:nvPr/>
            </p:nvGrpSpPr>
            <p:grpSpPr>
              <a:xfrm>
                <a:off x="3522182" y="2609527"/>
                <a:ext cx="656467" cy="417878"/>
                <a:chOff x="3522182" y="2620957"/>
                <a:chExt cx="656467" cy="417878"/>
              </a:xfrm>
            </p:grpSpPr>
            <p:sp>
              <p:nvSpPr>
                <p:cNvPr id="1003" name="Google Shape;1003;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6" name="Google Shape;1016;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7" name="Google Shape;1017;p278"/>
              <p:cNvGrpSpPr/>
              <p:nvPr/>
            </p:nvGrpSpPr>
            <p:grpSpPr>
              <a:xfrm>
                <a:off x="3522182" y="4465339"/>
                <a:ext cx="656467" cy="419144"/>
                <a:chOff x="3522182" y="4457719"/>
                <a:chExt cx="656467" cy="419144"/>
              </a:xfrm>
            </p:grpSpPr>
            <p:sp>
              <p:nvSpPr>
                <p:cNvPr id="997" name="Google Shape;997;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8" name="Google Shape;1018;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19" name="Google Shape;1019;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27"/>
        <p:cNvGrpSpPr/>
        <p:nvPr/>
      </p:nvGrpSpPr>
      <p:grpSpPr>
        <a:xfrm>
          <a:off x="0" y="0"/>
          <a:ext cx="0" cy="0"/>
          <a:chOff x="0" y="0"/>
          <a:chExt cx="0" cy="0"/>
        </a:xfrm>
      </p:grpSpPr>
      <p:pic>
        <p:nvPicPr>
          <p:cNvPr id="1028" name="Google Shape;1028;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9" name="Google Shape;1029;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0" name="Google Shape;1030;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1" name="Google Shape;1031;p279"/>
          <p:cNvGrpSpPr/>
          <p:nvPr/>
        </p:nvGrpSpPr>
        <p:grpSpPr>
          <a:xfrm>
            <a:off x="1060707" y="857568"/>
            <a:ext cx="3060700" cy="3921125"/>
            <a:chOff x="520700" y="865188"/>
            <a:chExt cx="3060700" cy="3921125"/>
          </a:xfrm>
        </p:grpSpPr>
        <p:cxnSp>
          <p:nvCxnSpPr>
            <p:cNvPr id="1032" name="Google Shape;1032;p279"/>
            <p:cNvCxnSpPr>
              <a:stCxn id="1033" idx="6"/>
              <a:endCxn id="1034" idx="2"/>
            </p:cNvCxnSpPr>
            <p:nvPr/>
          </p:nvCxnSpPr>
          <p:spPr>
            <a:xfrm rot="10800000" flipH="1">
              <a:off x="2484438" y="9690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35" name="Google Shape;1035;p279"/>
            <p:cNvCxnSpPr>
              <a:stCxn id="1033" idx="6"/>
              <a:endCxn id="1036" idx="2"/>
            </p:cNvCxnSpPr>
            <p:nvPr/>
          </p:nvCxnSpPr>
          <p:spPr>
            <a:xfrm rot="10800000" flipH="1">
              <a:off x="2484438" y="15882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37" name="Google Shape;1037;p279"/>
            <p:cNvCxnSpPr>
              <a:stCxn id="1033" idx="6"/>
              <a:endCxn id="1038" idx="2"/>
            </p:cNvCxnSpPr>
            <p:nvPr/>
          </p:nvCxnSpPr>
          <p:spPr>
            <a:xfrm rot="10800000" flipH="1">
              <a:off x="2484438" y="2206551"/>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39" name="Google Shape;1039;p279"/>
            <p:cNvCxnSpPr>
              <a:stCxn id="1033" idx="6"/>
              <a:endCxn id="1040" idx="2"/>
            </p:cNvCxnSpPr>
            <p:nvPr/>
          </p:nvCxnSpPr>
          <p:spPr>
            <a:xfrm>
              <a:off x="2484438" y="28257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41" name="Google Shape;1041;p279"/>
            <p:cNvCxnSpPr>
              <a:stCxn id="1033" idx="6"/>
              <a:endCxn id="1042" idx="2"/>
            </p:cNvCxnSpPr>
            <p:nvPr/>
          </p:nvCxnSpPr>
          <p:spPr>
            <a:xfrm>
              <a:off x="2484438" y="28257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43" name="Google Shape;1043;p279"/>
            <p:cNvCxnSpPr>
              <a:stCxn id="1033" idx="6"/>
              <a:endCxn id="1044" idx="2"/>
            </p:cNvCxnSpPr>
            <p:nvPr/>
          </p:nvCxnSpPr>
          <p:spPr>
            <a:xfrm>
              <a:off x="2484438" y="2825750"/>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45" name="Google Shape;1045;p279"/>
            <p:cNvCxnSpPr>
              <a:endCxn id="104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3" name="Google Shape;1033;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4" name="Google Shape;1034;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4" name="Google Shape;1044;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2" name="Google Shape;1042;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8" name="Google Shape;1038;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6" name="Google Shape;1046;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0" name="Google Shape;1040;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7" name="Google Shape;1047;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55"/>
        <p:cNvGrpSpPr/>
        <p:nvPr/>
      </p:nvGrpSpPr>
      <p:grpSpPr>
        <a:xfrm>
          <a:off x="0" y="0"/>
          <a:ext cx="0" cy="0"/>
          <a:chOff x="0" y="0"/>
          <a:chExt cx="0" cy="0"/>
        </a:xfrm>
      </p:grpSpPr>
      <p:pic>
        <p:nvPicPr>
          <p:cNvPr id="1056" name="Google Shape;1056;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7" name="Google Shape;1057;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8" name="Google Shape;1058;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9" name="Google Shape;1059;p280"/>
          <p:cNvGrpSpPr/>
          <p:nvPr/>
        </p:nvGrpSpPr>
        <p:grpSpPr>
          <a:xfrm>
            <a:off x="1060707" y="857568"/>
            <a:ext cx="3060700" cy="3921125"/>
            <a:chOff x="520700" y="865188"/>
            <a:chExt cx="3060700" cy="3921125"/>
          </a:xfrm>
        </p:grpSpPr>
        <p:cxnSp>
          <p:nvCxnSpPr>
            <p:cNvPr id="1060" name="Google Shape;1060;p280"/>
            <p:cNvCxnSpPr>
              <a:stCxn id="1061" idx="6"/>
              <a:endCxn id="1062" idx="2"/>
            </p:cNvCxnSpPr>
            <p:nvPr/>
          </p:nvCxnSpPr>
          <p:spPr>
            <a:xfrm rot="10800000" flipH="1">
              <a:off x="2484438" y="9690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63" name="Google Shape;1063;p280"/>
            <p:cNvCxnSpPr>
              <a:stCxn id="1061" idx="6"/>
              <a:endCxn id="1064" idx="2"/>
            </p:cNvCxnSpPr>
            <p:nvPr/>
          </p:nvCxnSpPr>
          <p:spPr>
            <a:xfrm rot="10800000" flipH="1">
              <a:off x="2484438" y="15882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65" name="Google Shape;1065;p280"/>
            <p:cNvCxnSpPr>
              <a:stCxn id="1061" idx="6"/>
              <a:endCxn id="1066" idx="2"/>
            </p:cNvCxnSpPr>
            <p:nvPr/>
          </p:nvCxnSpPr>
          <p:spPr>
            <a:xfrm rot="10800000" flipH="1">
              <a:off x="2484438" y="2206551"/>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67" name="Google Shape;1067;p280"/>
            <p:cNvCxnSpPr>
              <a:stCxn id="1061" idx="6"/>
              <a:endCxn id="1068" idx="2"/>
            </p:cNvCxnSpPr>
            <p:nvPr/>
          </p:nvCxnSpPr>
          <p:spPr>
            <a:xfrm>
              <a:off x="2484438" y="28257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69" name="Google Shape;1069;p280"/>
            <p:cNvCxnSpPr>
              <a:stCxn id="1061" idx="6"/>
              <a:endCxn id="1070" idx="2"/>
            </p:cNvCxnSpPr>
            <p:nvPr/>
          </p:nvCxnSpPr>
          <p:spPr>
            <a:xfrm>
              <a:off x="2484438" y="28257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71" name="Google Shape;1071;p280"/>
            <p:cNvCxnSpPr>
              <a:stCxn id="1061" idx="6"/>
              <a:endCxn id="1072" idx="2"/>
            </p:cNvCxnSpPr>
            <p:nvPr/>
          </p:nvCxnSpPr>
          <p:spPr>
            <a:xfrm>
              <a:off x="2484438" y="2825750"/>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73" name="Google Shape;1073;p280"/>
            <p:cNvCxnSpPr>
              <a:endCxn id="107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1" name="Google Shape;1061;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2" name="Google Shape;1062;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2" name="Google Shape;1072;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0" name="Google Shape;1070;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6" name="Google Shape;1066;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4" name="Google Shape;1074;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8" name="Google Shape;1068;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5" name="Google Shape;1075;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64"/>
        <p:cNvGrpSpPr/>
        <p:nvPr/>
      </p:nvGrpSpPr>
      <p:grpSpPr>
        <a:xfrm>
          <a:off x="0" y="0"/>
          <a:ext cx="0" cy="0"/>
          <a:chOff x="0" y="0"/>
          <a:chExt cx="0" cy="0"/>
        </a:xfrm>
      </p:grpSpPr>
      <p:sp>
        <p:nvSpPr>
          <p:cNvPr id="65" name="Google Shape;6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6" name="Google Shape;6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7" name="Google Shape;67;p311"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68" name="Google Shape;6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69" name="Google Shape;69;p311"/>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70" name="Google Shape;7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1" name="Google Shape;71;p311"/>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72" name="Google Shape;7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3" name="Google Shape;73;p311"/>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74" name="Google Shape;7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83"/>
        <p:cNvGrpSpPr/>
        <p:nvPr/>
      </p:nvGrpSpPr>
      <p:grpSpPr>
        <a:xfrm>
          <a:off x="0" y="0"/>
          <a:ext cx="0" cy="0"/>
          <a:chOff x="0" y="0"/>
          <a:chExt cx="0" cy="0"/>
        </a:xfrm>
      </p:grpSpPr>
      <p:pic>
        <p:nvPicPr>
          <p:cNvPr id="1084" name="Google Shape;1084;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5" name="Google Shape;1085;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6" name="Google Shape;1086;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7" name="Google Shape;1087;p281"/>
          <p:cNvGrpSpPr/>
          <p:nvPr/>
        </p:nvGrpSpPr>
        <p:grpSpPr>
          <a:xfrm>
            <a:off x="1060707" y="857568"/>
            <a:ext cx="3060700" cy="3921125"/>
            <a:chOff x="520700" y="865188"/>
            <a:chExt cx="3060700" cy="3921125"/>
          </a:xfrm>
        </p:grpSpPr>
        <p:cxnSp>
          <p:nvCxnSpPr>
            <p:cNvPr id="1088" name="Google Shape;1088;p281"/>
            <p:cNvCxnSpPr>
              <a:stCxn id="1089" idx="6"/>
              <a:endCxn id="1090" idx="2"/>
            </p:cNvCxnSpPr>
            <p:nvPr/>
          </p:nvCxnSpPr>
          <p:spPr>
            <a:xfrm rot="10800000" flipH="1">
              <a:off x="2484438" y="9690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91" name="Google Shape;1091;p281"/>
            <p:cNvCxnSpPr>
              <a:stCxn id="1089" idx="6"/>
              <a:endCxn id="1092" idx="2"/>
            </p:cNvCxnSpPr>
            <p:nvPr/>
          </p:nvCxnSpPr>
          <p:spPr>
            <a:xfrm rot="10800000" flipH="1">
              <a:off x="2484438" y="15882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93" name="Google Shape;1093;p281"/>
            <p:cNvCxnSpPr>
              <a:stCxn id="1089" idx="6"/>
              <a:endCxn id="1094" idx="2"/>
            </p:cNvCxnSpPr>
            <p:nvPr/>
          </p:nvCxnSpPr>
          <p:spPr>
            <a:xfrm rot="10800000" flipH="1">
              <a:off x="2484438" y="2206551"/>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95" name="Google Shape;1095;p281"/>
            <p:cNvCxnSpPr>
              <a:stCxn id="1089" idx="6"/>
              <a:endCxn id="1096" idx="2"/>
            </p:cNvCxnSpPr>
            <p:nvPr/>
          </p:nvCxnSpPr>
          <p:spPr>
            <a:xfrm>
              <a:off x="2484438" y="2825751"/>
              <a:ext cx="890700" cy="18567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97" name="Google Shape;1097;p281"/>
            <p:cNvCxnSpPr>
              <a:stCxn id="1089" idx="6"/>
              <a:endCxn id="1098" idx="2"/>
            </p:cNvCxnSpPr>
            <p:nvPr/>
          </p:nvCxnSpPr>
          <p:spPr>
            <a:xfrm>
              <a:off x="2484438" y="2825751"/>
              <a:ext cx="890700" cy="12375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099" name="Google Shape;1099;p281"/>
            <p:cNvCxnSpPr>
              <a:stCxn id="1089" idx="6"/>
              <a:endCxn id="1100" idx="2"/>
            </p:cNvCxnSpPr>
            <p:nvPr/>
          </p:nvCxnSpPr>
          <p:spPr>
            <a:xfrm>
              <a:off x="2484438" y="2825750"/>
              <a:ext cx="890700" cy="619200"/>
            </a:xfrm>
            <a:prstGeom prst="bentConnector3">
              <a:avLst>
                <a:gd name="adj1" fmla="val -253135"/>
              </a:avLst>
            </a:prstGeom>
            <a:noFill/>
            <a:ln w="12700" cap="flat" cmpd="sng">
              <a:solidFill>
                <a:srgbClr val="D8D8D8"/>
              </a:solidFill>
              <a:prstDash val="solid"/>
              <a:round/>
              <a:headEnd type="none" w="sm" len="sm"/>
              <a:tailEnd type="none" w="sm" len="sm"/>
            </a:ln>
          </p:spPr>
        </p:cxnSp>
        <p:cxnSp>
          <p:nvCxnSpPr>
            <p:cNvPr id="1101" name="Google Shape;1101;p281"/>
            <p:cNvCxnSpPr>
              <a:endCxn id="110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89" name="Google Shape;1089;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0" name="Google Shape;1090;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2" name="Google Shape;1092;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0" name="Google Shape;1100;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8" name="Google Shape;1098;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4" name="Google Shape;1094;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2" name="Google Shape;1102;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6" name="Google Shape;1096;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03" name="Google Shape;1103;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3725"/>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5"/>
        <p:cNvGrpSpPr/>
        <p:nvPr/>
      </p:nvGrpSpPr>
      <p:grpSpPr>
        <a:xfrm>
          <a:off x="0" y="0"/>
          <a:ext cx="0" cy="0"/>
          <a:chOff x="0" y="0"/>
          <a:chExt cx="0" cy="0"/>
        </a:xfrm>
      </p:grpSpPr>
      <p:pic>
        <p:nvPicPr>
          <p:cNvPr id="76" name="Google Shape;76;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77" name="Google Shape;77;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8" name="Google Shape;78;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59"/>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82"/>
        <p:cNvGrpSpPr/>
        <p:nvPr/>
      </p:nvGrpSpPr>
      <p:grpSpPr>
        <a:xfrm>
          <a:off x="0" y="0"/>
          <a:ext cx="0" cy="0"/>
          <a:chOff x="0" y="0"/>
          <a:chExt cx="0" cy="0"/>
        </a:xfrm>
      </p:grpSpPr>
      <p:pic>
        <p:nvPicPr>
          <p:cNvPr id="83" name="Google Shape;83;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84" name="Google Shape;84;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5" name="Google Shape;85;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59"/>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261245" y="2414448"/>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a:t>
            </a:r>
            <a:r>
              <a:rPr lang="en-US" sz="2000" dirty="0">
                <a:latin typeface="Times New Roman" panose="02020603050405020304" pitchFamily="18" charset="0"/>
                <a:cs typeface="Times New Roman" panose="02020603050405020304" pitchFamily="18" charset="0"/>
              </a:rPr>
              <a:t>Grocery Delivery Website</a:t>
            </a:r>
            <a:r>
              <a:rPr lang="en-US" sz="2000" dirty="0"/>
              <a:t>”</a:t>
            </a:r>
            <a:endParaRPr sz="2000" dirty="0"/>
          </a:p>
        </p:txBody>
      </p:sp>
      <p:sp>
        <p:nvSpPr>
          <p:cNvPr id="3656" name="Google Shape;3656;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Task - 5</a:t>
            </a:r>
            <a:endParaRPr sz="2000" dirty="0"/>
          </a:p>
        </p:txBody>
      </p:sp>
      <p:pic>
        <p:nvPicPr>
          <p:cNvPr id="3657" name="Google Shape;3657;p209"/>
          <p:cNvPicPr preferRelativeResize="0"/>
          <p:nvPr/>
        </p:nvPicPr>
        <p:blipFill rotWithShape="1">
          <a:blip r:embed="rId3">
            <a:alphaModFix/>
          </a:blip>
          <a:srcRect l="-43430" t="2430" r="43429" b="-2428"/>
          <a:stretch/>
        </p:blipFill>
        <p:spPr>
          <a:xfrm>
            <a:off x="2105966" y="404602"/>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292475" y="81142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600" dirty="0">
                <a:solidFill>
                  <a:schemeClr val="lt2"/>
                </a:solidFill>
                <a:latin typeface="EB Garamond"/>
                <a:ea typeface="EB Garamond"/>
                <a:cs typeface="EB Garamond"/>
                <a:sym typeface="EB Garamond"/>
              </a:rPr>
              <a:t>GROCERY DELIVERY WEBSITE</a:t>
            </a:r>
            <a:endParaRPr sz="1600"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32606" y="1135367"/>
            <a:ext cx="4548587" cy="3036421"/>
          </a:xfrm>
          <a:prstGeom prst="rect">
            <a:avLst/>
          </a:prstGeom>
          <a:noFill/>
          <a:ln>
            <a:noFill/>
          </a:ln>
        </p:spPr>
        <p:txBody>
          <a:bodyPr spcFirstLastPara="1" wrap="square" lIns="91425" tIns="45700" rIns="91425" bIns="45700" anchor="t" anchorCtr="0">
            <a:noAutofit/>
          </a:bodyPr>
          <a:lstStyle/>
          <a:p>
            <a:pPr marL="0" indent="0">
              <a:buNone/>
            </a:pPr>
            <a:r>
              <a:rPr lang="en-US" sz="1200" dirty="0">
                <a:latin typeface="EB Garamond Medium"/>
                <a:ea typeface="EB Garamond Medium"/>
                <a:cs typeface="EB Garamond Medium"/>
                <a:sym typeface="EB Garamond Medium"/>
              </a:rPr>
              <a:t>Grocery delivery websites provide a hassle-free solution for ordering groceries from the comfort of your home. With an extensive selection of products, easy-to-use interfaces, and reliable delivery services . We offer a convenient and time-saving shopping experience for today's busy consumers. Say goodbye to crowded aisles and long checkout lines – Our grocery delivery  websites bring the supermarket to your doorstep.</a:t>
            </a:r>
          </a:p>
          <a:p>
            <a:pPr marL="0" lvl="0" indent="0" algn="l" rtl="0">
              <a:lnSpc>
                <a:spcPct val="100000"/>
              </a:lnSpc>
              <a:spcBef>
                <a:spcPts val="0"/>
              </a:spcBef>
              <a:spcAft>
                <a:spcPts val="0"/>
              </a:spcAft>
              <a:buClr>
                <a:schemeClr val="lt1"/>
              </a:buClr>
              <a:buSzPts val="1400"/>
              <a:buNone/>
            </a:pPr>
            <a:endParaRPr lang="en-US" sz="1200" dirty="0">
              <a:latin typeface="EB Garamond Medium"/>
              <a:ea typeface="EB Garamond Medium"/>
              <a:cs typeface="EB Garamond Medium"/>
              <a:sym typeface="EB Garamond Medium"/>
            </a:endParaRPr>
          </a:p>
        </p:txBody>
      </p:sp>
      <p:graphicFrame>
        <p:nvGraphicFramePr>
          <p:cNvPr id="3665" name="Google Shape;3665;p210"/>
          <p:cNvGraphicFramePr/>
          <p:nvPr>
            <p:extLst>
              <p:ext uri="{D42A27DB-BD31-4B8C-83A1-F6EECF244321}">
                <p14:modId xmlns:p14="http://schemas.microsoft.com/office/powerpoint/2010/main" val="2875872166"/>
              </p:ext>
            </p:extLst>
          </p:nvPr>
        </p:nvGraphicFramePr>
        <p:xfrm>
          <a:off x="132606" y="2571750"/>
          <a:ext cx="4548586" cy="1981050"/>
        </p:xfrm>
        <a:graphic>
          <a:graphicData uri="http://schemas.openxmlformats.org/drawingml/2006/table">
            <a:tbl>
              <a:tblPr>
                <a:noFill/>
                <a:tableStyleId>{5CB0B9C5-158C-416A-8721-305B83E97D5B}</a:tableStyleId>
              </a:tblPr>
              <a:tblGrid>
                <a:gridCol w="1696194">
                  <a:extLst>
                    <a:ext uri="{9D8B030D-6E8A-4147-A177-3AD203B41FA5}">
                      <a16:colId xmlns:a16="http://schemas.microsoft.com/office/drawing/2014/main" val="20000"/>
                    </a:ext>
                  </a:extLst>
                </a:gridCol>
                <a:gridCol w="1894114">
                  <a:extLst>
                    <a:ext uri="{9D8B030D-6E8A-4147-A177-3AD203B41FA5}">
                      <a16:colId xmlns:a16="http://schemas.microsoft.com/office/drawing/2014/main" val="20001"/>
                    </a:ext>
                  </a:extLst>
                </a:gridCol>
                <a:gridCol w="958278">
                  <a:extLst>
                    <a:ext uri="{9D8B030D-6E8A-4147-A177-3AD203B41FA5}">
                      <a16:colId xmlns:a16="http://schemas.microsoft.com/office/drawing/2014/main" val="20002"/>
                    </a:ext>
                  </a:extLst>
                </a:gridCol>
              </a:tblGrid>
              <a:tr h="25107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373352">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au721220205020</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KARTHICK L</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rPr>
                        <a:t>CD2_15</a:t>
                      </a:r>
                    </a:p>
                  </a:txBody>
                  <a:tcPr marL="91425" marR="91425" marT="91425" marB="91425"/>
                </a:tc>
                <a:extLst>
                  <a:ext uri="{0D108BD9-81ED-4DB2-BD59-A6C34878D82A}">
                    <a16:rowId xmlns:a16="http://schemas.microsoft.com/office/drawing/2014/main" val="10001"/>
                  </a:ext>
                </a:extLst>
              </a:tr>
              <a:tr h="373352">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au721220205029</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chemeClr val="bg1"/>
                          </a:solidFill>
                        </a:rPr>
                        <a:t>MARI SELVAM M</a:t>
                      </a:r>
                      <a:endParaRPr lang="en-IN"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rPr>
                        <a:t>CD2_15</a:t>
                      </a:r>
                    </a:p>
                  </a:txBody>
                  <a:tcPr marL="91425" marR="91425" marT="91425" marB="91425"/>
                </a:tc>
                <a:extLst>
                  <a:ext uri="{0D108BD9-81ED-4DB2-BD59-A6C34878D82A}">
                    <a16:rowId xmlns:a16="http://schemas.microsoft.com/office/drawing/2014/main" val="10002"/>
                  </a:ext>
                </a:extLst>
              </a:tr>
              <a:tr h="373352">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au721220205036</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bg1"/>
                          </a:solidFill>
                        </a:rPr>
                        <a:t>PRADHAP K</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rPr>
                        <a:t>CD2_15</a:t>
                      </a:r>
                    </a:p>
                  </a:txBody>
                  <a:tcPr marL="91425" marR="91425" marT="91425" marB="91425"/>
                </a:tc>
                <a:extLst>
                  <a:ext uri="{0D108BD9-81ED-4DB2-BD59-A6C34878D82A}">
                    <a16:rowId xmlns:a16="http://schemas.microsoft.com/office/drawing/2014/main" val="10003"/>
                  </a:ext>
                </a:extLst>
              </a:tr>
              <a:tr h="373352">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1"/>
                          </a:solidFill>
                        </a:rPr>
                        <a:t>au721220205055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a:solidFill>
                            <a:schemeClr val="bg1"/>
                          </a:solidFill>
                        </a:rPr>
                        <a:t>SUDEEP J</a:t>
                      </a:r>
                      <a:endParaRPr lang="en-IN"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bg1"/>
                          </a:solidFill>
                        </a:rPr>
                        <a:t>CD2_15</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9"/>
        <p:cNvGrpSpPr/>
        <p:nvPr/>
      </p:nvGrpSpPr>
      <p:grpSpPr>
        <a:xfrm>
          <a:off x="0" y="0"/>
          <a:ext cx="0" cy="0"/>
          <a:chOff x="0" y="0"/>
          <a:chExt cx="0" cy="0"/>
        </a:xfrm>
      </p:grpSpPr>
      <p:sp>
        <p:nvSpPr>
          <p:cNvPr id="3670" name="Google Shape;3670;g2139c03855d_0_0"/>
          <p:cNvSpPr txBox="1">
            <a:spLocks noGrp="1"/>
          </p:cNvSpPr>
          <p:nvPr>
            <p:ph type="body" idx="1"/>
          </p:nvPr>
        </p:nvSpPr>
        <p:spPr>
          <a:xfrm>
            <a:off x="481869" y="524842"/>
            <a:ext cx="6891900" cy="52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EB Garamond"/>
                <a:ea typeface="EB Garamond"/>
                <a:cs typeface="EB Garamond"/>
                <a:sym typeface="EB Garamond"/>
              </a:rPr>
              <a:t>Hosting the website so that it can be accessed from anywhere</a:t>
            </a:r>
            <a:endParaRPr sz="1400" b="1"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Host backend on aws with all environment setup</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Make sure to whitelist api ports and host with the database</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Migrate database to mongodb atlas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Build react app to be hosted on the server</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Set hosted backed url to the frontend</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Test entire frontend and backend</a:t>
            </a:r>
            <a:endParaRPr sz="1400" b="0" i="0" u="none" strike="noStrike" cap="none">
              <a:solidFill>
                <a:srgbClr val="000000"/>
              </a:solidFill>
              <a:latin typeface="EB Garamond"/>
              <a:ea typeface="EB Garamond"/>
              <a:cs typeface="EB Garamond"/>
              <a:sym typeface="EB Garamond"/>
            </a:endParaRPr>
          </a:p>
        </p:txBody>
      </p:sp>
      <p:sp>
        <p:nvSpPr>
          <p:cNvPr id="3671" name="Google Shape;3671;g2139c03855d_0_0"/>
          <p:cNvSpPr txBox="1">
            <a:spLocks noGrp="1"/>
          </p:cNvSpPr>
          <p:nvPr>
            <p:ph type="body" idx="2"/>
          </p:nvPr>
        </p:nvSpPr>
        <p:spPr>
          <a:xfrm>
            <a:off x="489449" y="4032852"/>
            <a:ext cx="7048500" cy="318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5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Understand how to host a web api</a:t>
            </a:r>
            <a:endParaRPr sz="11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How to deploy production ready react applications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Setting up environment for production</a:t>
            </a:r>
            <a:endParaRPr sz="1400" b="0" i="0" u="none" strike="noStrike" cap="none">
              <a:solidFill>
                <a:srgbClr val="000000"/>
              </a:solidFill>
              <a:latin typeface="EB Garamond"/>
              <a:ea typeface="EB Garamond"/>
              <a:cs typeface="EB Garamond"/>
              <a:sym typeface="EB Garamond"/>
            </a:endParaRPr>
          </a:p>
        </p:txBody>
      </p:sp>
      <p:sp>
        <p:nvSpPr>
          <p:cNvPr id="3672" name="Google Shape;3672;g2139c03855d_0_0"/>
          <p:cNvSpPr txBox="1"/>
          <p:nvPr/>
        </p:nvSpPr>
        <p:spPr>
          <a:xfrm>
            <a:off x="489450" y="284263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EB Garamond"/>
                <a:ea typeface="EB Garamond"/>
                <a:cs typeface="EB Garamond"/>
                <a:sym typeface="EB Garamond"/>
              </a:rPr>
              <a:t>100% Completion of the above tasks</a:t>
            </a:r>
            <a:endParaRPr sz="1400" b="0" i="0" u="none" strike="noStrike" cap="none">
              <a:solidFill>
                <a:srgbClr val="000000"/>
              </a:solidFill>
              <a:latin typeface="EB Garamond"/>
              <a:ea typeface="EB Garamond"/>
              <a:cs typeface="EB Garamond"/>
              <a:sym typeface="EB Garamond"/>
            </a:endParaRPr>
          </a:p>
        </p:txBody>
      </p:sp>
      <p:sp>
        <p:nvSpPr>
          <p:cNvPr id="3673" name="Google Shape;3673;g2139c03855d_0_0"/>
          <p:cNvSpPr txBox="1"/>
          <p:nvPr/>
        </p:nvSpPr>
        <p:spPr>
          <a:xfrm>
            <a:off x="445780" y="36578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EB Garamond"/>
                <a:ea typeface="EB Garamond"/>
                <a:cs typeface="EB Garamond"/>
                <a:sym typeface="EB Garamond"/>
              </a:rPr>
              <a:t>Learning outcome</a:t>
            </a:r>
            <a:endParaRPr sz="1400" b="1" i="0" u="none" strike="noStrike" cap="none">
              <a:solidFill>
                <a:srgbClr val="000000"/>
              </a:solidFill>
              <a:latin typeface="EB Garamond"/>
              <a:ea typeface="EB Garamond"/>
              <a:cs typeface="EB Garamond"/>
              <a:sym typeface="EB Garamond"/>
            </a:endParaRPr>
          </a:p>
        </p:txBody>
      </p:sp>
      <p:sp>
        <p:nvSpPr>
          <p:cNvPr id="3674" name="Google Shape;3674;g2139c03855d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EB Garamond ExtraBold"/>
                <a:ea typeface="EB Garamond ExtraBold"/>
                <a:cs typeface="EB Garamond ExtraBold"/>
                <a:sym typeface="EB Garamond ExtraBold"/>
              </a:rPr>
              <a:t>Task 5 :: Hosting (Module 5)</a:t>
            </a:r>
            <a:endParaRPr sz="1400" b="0" i="0" u="none" strike="noStrike" cap="none">
              <a:solidFill>
                <a:srgbClr val="000000"/>
              </a:solidFill>
              <a:latin typeface="EB Garamond ExtraBold"/>
              <a:ea typeface="EB Garamond ExtraBold"/>
              <a:cs typeface="EB Garamond ExtraBold"/>
              <a:sym typeface="EB Garamond ExtraBold"/>
            </a:endParaRPr>
          </a:p>
        </p:txBody>
      </p:sp>
      <p:sp>
        <p:nvSpPr>
          <p:cNvPr id="3675" name="Google Shape;3675;g2139c03855d_0_0"/>
          <p:cNvSpPr txBox="1"/>
          <p:nvPr/>
        </p:nvSpPr>
        <p:spPr>
          <a:xfrm>
            <a:off x="489450" y="256382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EB Garamond"/>
                <a:ea typeface="EB Garamond"/>
                <a:cs typeface="EB Garamond"/>
                <a:sym typeface="EB Garamond"/>
              </a:rPr>
              <a:t>Evaluation Metric:</a:t>
            </a:r>
            <a:endParaRPr sz="1200" b="1" i="0" u="none" strike="noStrike" cap="non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3681" name="Google Shape;3681;g2139e008f02_0_0"/>
          <p:cNvPicPr preferRelativeResize="0"/>
          <p:nvPr/>
        </p:nvPicPr>
        <p:blipFill rotWithShape="1">
          <a:blip r:embed="rId3">
            <a:alphaModFix/>
          </a:blip>
          <a:srcRect l="-65210" t="3320" r="65210" b="-3320"/>
          <a:stretch/>
        </p:blipFill>
        <p:spPr>
          <a:xfrm>
            <a:off x="0" y="-515383"/>
            <a:ext cx="9144000" cy="5143500"/>
          </a:xfrm>
          <a:prstGeom prst="rect">
            <a:avLst/>
          </a:prstGeom>
          <a:noFill/>
          <a:ln>
            <a:noFill/>
          </a:ln>
        </p:spPr>
      </p:pic>
      <p:sp>
        <p:nvSpPr>
          <p:cNvPr id="3682" name="Google Shape;3682;g2139e008f02_0_0"/>
          <p:cNvSpPr txBox="1"/>
          <p:nvPr/>
        </p:nvSpPr>
        <p:spPr>
          <a:xfrm>
            <a:off x="546804" y="330817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4" name="TextBox 3">
            <a:extLst>
              <a:ext uri="{FF2B5EF4-FFF2-40B4-BE49-F238E27FC236}">
                <a16:creationId xmlns:a16="http://schemas.microsoft.com/office/drawing/2014/main" id="{9E003378-D25A-039C-481D-960D8F514B33}"/>
              </a:ext>
            </a:extLst>
          </p:cNvPr>
          <p:cNvSpPr txBox="1"/>
          <p:nvPr/>
        </p:nvSpPr>
        <p:spPr>
          <a:xfrm>
            <a:off x="608403" y="695738"/>
            <a:ext cx="7168446" cy="2523768"/>
          </a:xfrm>
          <a:prstGeom prst="rect">
            <a:avLst/>
          </a:prstGeom>
          <a:noFill/>
        </p:spPr>
        <p:txBody>
          <a:bodyPr wrap="square" rtlCol="0">
            <a:spAutoFit/>
          </a:bodyPr>
          <a:lstStyle/>
          <a:p>
            <a:pPr marL="285750" indent="-285750" algn="l">
              <a:buFont typeface="Arial" panose="020B0604020202020204" pitchFamily="34" charset="0"/>
              <a:buChar char="•"/>
            </a:pPr>
            <a:r>
              <a:rPr lang="en-US" sz="1200" i="0" dirty="0">
                <a:effectLst/>
                <a:latin typeface="+mj-lt"/>
              </a:rPr>
              <a:t>Step 1: Set Up Your React App</a:t>
            </a:r>
          </a:p>
          <a:p>
            <a:pPr marL="285750" indent="-285750" algn="l">
              <a:buFont typeface="Arial" panose="020B0604020202020204" pitchFamily="34" charset="0"/>
              <a:buChar char="•"/>
            </a:pPr>
            <a:endParaRPr lang="en-US" sz="1200" i="0" dirty="0">
              <a:effectLst/>
              <a:latin typeface="+mj-lt"/>
            </a:endParaRPr>
          </a:p>
          <a:p>
            <a:pPr marL="285750" indent="-285750">
              <a:buFont typeface="Arial" panose="020B0604020202020204" pitchFamily="34" charset="0"/>
              <a:buChar char="•"/>
            </a:pPr>
            <a:r>
              <a:rPr lang="en-US" sz="1200" i="0" dirty="0">
                <a:effectLst/>
                <a:latin typeface="+mj-lt"/>
              </a:rPr>
              <a:t>Step 2: Set Up Your Apache using java Backend</a:t>
            </a:r>
          </a:p>
          <a:p>
            <a:pPr marL="285750" indent="-285750">
              <a:buFont typeface="Arial" panose="020B0604020202020204" pitchFamily="34" charset="0"/>
              <a:buChar char="•"/>
            </a:pPr>
            <a:endParaRPr lang="en-US" sz="1200" i="0" dirty="0">
              <a:effectLst/>
              <a:latin typeface="+mj-lt"/>
            </a:endParaRPr>
          </a:p>
          <a:p>
            <a:pPr marL="285750" indent="-285750">
              <a:buFont typeface="Arial" panose="020B0604020202020204" pitchFamily="34" charset="0"/>
              <a:buChar char="•"/>
            </a:pPr>
            <a:r>
              <a:rPr lang="en-US" sz="1200" i="0" dirty="0">
                <a:effectLst/>
                <a:latin typeface="+mj-lt"/>
              </a:rPr>
              <a:t>Step 3: Set Up MongoDB on AWS</a:t>
            </a:r>
          </a:p>
          <a:p>
            <a:pPr marL="285750" indent="-285750">
              <a:buFont typeface="Arial" panose="020B0604020202020204" pitchFamily="34" charset="0"/>
              <a:buChar char="•"/>
            </a:pPr>
            <a:endParaRPr lang="en-US" sz="1200" i="0" dirty="0">
              <a:effectLst/>
              <a:latin typeface="+mj-lt"/>
            </a:endParaRPr>
          </a:p>
          <a:p>
            <a:pPr marL="285750" indent="-285750">
              <a:buFont typeface="Arial" panose="020B0604020202020204" pitchFamily="34" charset="0"/>
              <a:buChar char="•"/>
            </a:pPr>
            <a:r>
              <a:rPr lang="en-US" sz="1200" i="0" dirty="0">
                <a:effectLst/>
                <a:latin typeface="+mj-lt"/>
              </a:rPr>
              <a:t>Step 4: Deploy Your Backend to AWS</a:t>
            </a:r>
          </a:p>
          <a:p>
            <a:pPr marL="285750" indent="-285750">
              <a:buFont typeface="Arial" panose="020B0604020202020204" pitchFamily="34" charset="0"/>
              <a:buChar char="•"/>
            </a:pPr>
            <a:endParaRPr lang="en-US" sz="1200" i="0" dirty="0">
              <a:effectLst/>
              <a:latin typeface="+mj-lt"/>
            </a:endParaRPr>
          </a:p>
          <a:p>
            <a:pPr marL="285750" indent="-285750">
              <a:buFont typeface="Arial" panose="020B0604020202020204" pitchFamily="34" charset="0"/>
              <a:buChar char="•"/>
            </a:pPr>
            <a:r>
              <a:rPr lang="en-US" sz="1200" i="0" dirty="0">
                <a:effectLst/>
                <a:latin typeface="+mj-lt"/>
              </a:rPr>
              <a:t>Step 5: Update React App to Communicate with Backend</a:t>
            </a:r>
          </a:p>
          <a:p>
            <a:pPr marL="285750" indent="-285750">
              <a:buFont typeface="Arial" panose="020B0604020202020204" pitchFamily="34" charset="0"/>
              <a:buChar char="•"/>
            </a:pPr>
            <a:endParaRPr lang="en-US" sz="1200" b="1" i="0" dirty="0">
              <a:effectLst/>
              <a:latin typeface="Söhne"/>
            </a:endParaRPr>
          </a:p>
          <a:p>
            <a:pPr marL="285750" indent="-285750" algn="l">
              <a:buFont typeface="Arial" panose="020B0604020202020204" pitchFamily="34" charset="0"/>
              <a:buChar char="•"/>
            </a:pPr>
            <a:endParaRPr lang="en-US" sz="1200" i="0" dirty="0">
              <a:effectLst/>
              <a:latin typeface="+mj-lt"/>
            </a:endParaRPr>
          </a:p>
          <a:p>
            <a:pPr marL="285750" indent="-285750" algn="l">
              <a:buFont typeface="Arial" panose="020B0604020202020204" pitchFamily="34" charset="0"/>
              <a:buChar char="•"/>
            </a:pPr>
            <a:endParaRPr lang="en-US" sz="1200" i="0" dirty="0">
              <a:effectLst/>
              <a:latin typeface="+mj-lt"/>
            </a:endParaRPr>
          </a:p>
          <a:p>
            <a:pPr algn="l"/>
            <a:endParaRPr lang="en-US" sz="1200" i="0" dirty="0">
              <a:effectLst/>
              <a:latin typeface="+mj-lt"/>
            </a:endParaRPr>
          </a:p>
        </p:txBody>
      </p:sp>
      <p:sp>
        <p:nvSpPr>
          <p:cNvPr id="5" name="TextBox 4">
            <a:extLst>
              <a:ext uri="{FF2B5EF4-FFF2-40B4-BE49-F238E27FC236}">
                <a16:creationId xmlns:a16="http://schemas.microsoft.com/office/drawing/2014/main" id="{E3C2A188-C959-4982-101F-A5D5ACAD49CE}"/>
              </a:ext>
            </a:extLst>
          </p:cNvPr>
          <p:cNvSpPr txBox="1"/>
          <p:nvPr/>
        </p:nvSpPr>
        <p:spPr>
          <a:xfrm>
            <a:off x="608403" y="3626777"/>
            <a:ext cx="8328878"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n-lt"/>
              </a:rPr>
              <a:t>Start by creating a React app using Create React App. Develop and test your frontend locally by running a development server. Set up a Node.js Express backend in a separate directory. Install dependencies such as Express and MongoDB driver. Connect your Express server to MongoDB, defining routes and middleware as needed. Launch an EC2 instance, copy your backend code, and install dependencies. Start your Node.js server on the EC2 instance to make your backend accessible on AWS.</a:t>
            </a:r>
          </a:p>
          <a:p>
            <a:pPr marL="285750" indent="-285750">
              <a:buFont typeface="Arial" panose="020B0604020202020204" pitchFamily="34" charset="0"/>
              <a:buChar char="•"/>
            </a:pPr>
            <a:endParaRPr lang="en-US" dirty="0">
              <a:latin typeface="+mj-lt"/>
            </a:endParaRPr>
          </a:p>
          <a:p>
            <a:endParaRPr lang="en-IN" dirty="0">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7" name="Google Shape;3687;g2139c03855d_0_1867"/>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8" name="Google Shape;3688;g2139c03855d_0_1867"/>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AWS EC2 instance</a:t>
            </a:r>
            <a:endParaRPr sz="1000" b="0">
              <a:latin typeface="EB Garamond"/>
              <a:ea typeface="EB Garamond"/>
              <a:cs typeface="EB Garamond"/>
              <a:sym typeface="EB Garamond"/>
            </a:endParaRPr>
          </a:p>
        </p:txBody>
      </p:sp>
      <p:sp>
        <p:nvSpPr>
          <p:cNvPr id="3689" name="Google Shape;3689;g2139c03855d_0_1867"/>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add all dependencies required for deployment</a:t>
            </a:r>
            <a:endParaRPr sz="1000" b="0">
              <a:latin typeface="EB Garamond"/>
              <a:ea typeface="EB Garamond"/>
              <a:cs typeface="EB Garamond"/>
              <a:sym typeface="EB Garamond"/>
            </a:endParaRPr>
          </a:p>
        </p:txBody>
      </p:sp>
      <p:sp>
        <p:nvSpPr>
          <p:cNvPr id="3690" name="Google Shape;3690;g2139c03855d_0_1867"/>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Migrate entire database to mongodb atlas</a:t>
            </a:r>
            <a:endParaRPr sz="1000" b="0">
              <a:latin typeface="EB Garamond"/>
              <a:ea typeface="EB Garamond"/>
              <a:cs typeface="EB Garamond"/>
              <a:sym typeface="EB Garamond"/>
            </a:endParaRPr>
          </a:p>
        </p:txBody>
      </p:sp>
      <p:sp>
        <p:nvSpPr>
          <p:cNvPr id="3691" name="Google Shape;3691;g2139c03855d_0_1867"/>
          <p:cNvSpPr txBox="1">
            <a:spLocks noGrp="1"/>
          </p:cNvSpPr>
          <p:nvPr>
            <p:ph type="body" idx="5"/>
          </p:nvPr>
        </p:nvSpPr>
        <p:spPr>
          <a:xfrm>
            <a:off x="1195852" y="4258550"/>
            <a:ext cx="23172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run node server on development using pm2 service manager</a:t>
            </a:r>
            <a:endParaRPr sz="1000" b="0">
              <a:latin typeface="EB Garamond"/>
              <a:ea typeface="EB Garamond"/>
              <a:cs typeface="EB Garamond"/>
              <a:sym typeface="EB Garamond"/>
            </a:endParaRPr>
          </a:p>
        </p:txBody>
      </p:sp>
      <p:sp>
        <p:nvSpPr>
          <p:cNvPr id="3692" name="Google Shape;3692;g2139c03855d_0_1867"/>
          <p:cNvSpPr txBox="1">
            <a:spLocks noGrp="1"/>
          </p:cNvSpPr>
          <p:nvPr>
            <p:ph type="body" idx="6"/>
          </p:nvPr>
        </p:nvSpPr>
        <p:spPr>
          <a:xfrm>
            <a:off x="6615525" y="961100"/>
            <a:ext cx="23172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build your react application for production</a:t>
            </a:r>
            <a:endParaRPr sz="1000" b="0">
              <a:latin typeface="EB Garamond"/>
              <a:ea typeface="EB Garamond"/>
              <a:cs typeface="EB Garamond"/>
              <a:sym typeface="EB Garamond"/>
            </a:endParaRPr>
          </a:p>
        </p:txBody>
      </p:sp>
      <p:sp>
        <p:nvSpPr>
          <p:cNvPr id="3693" name="Google Shape;3693;g2139c03855d_0_1867"/>
          <p:cNvSpPr txBox="1">
            <a:spLocks noGrp="1"/>
          </p:cNvSpPr>
          <p:nvPr>
            <p:ph type="body" idx="7"/>
          </p:nvPr>
        </p:nvSpPr>
        <p:spPr>
          <a:xfrm>
            <a:off x="6787150" y="2188625"/>
            <a:ext cx="1906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forward required ports on ec2 instance</a:t>
            </a:r>
            <a:endParaRPr sz="1000" b="0">
              <a:latin typeface="EB Garamond"/>
              <a:ea typeface="EB Garamond"/>
              <a:cs typeface="EB Garamond"/>
              <a:sym typeface="EB Garamond"/>
            </a:endParaRPr>
          </a:p>
        </p:txBody>
      </p:sp>
      <p:sp>
        <p:nvSpPr>
          <p:cNvPr id="3694" name="Google Shape;3694;g2139c03855d_0_1867"/>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set all environment varialble withs appropriate values</a:t>
            </a:r>
            <a:endParaRPr sz="1000" b="0">
              <a:latin typeface="EB Garamond"/>
              <a:ea typeface="EB Garamond"/>
              <a:cs typeface="EB Garamond"/>
              <a:sym typeface="EB Garamond"/>
            </a:endParaRPr>
          </a:p>
        </p:txBody>
      </p:sp>
      <p:sp>
        <p:nvSpPr>
          <p:cNvPr id="3695" name="Google Shape;3695;g2139c03855d_0_1867"/>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Host your react application on server</a:t>
            </a:r>
            <a:endParaRPr sz="1000" b="0">
              <a:latin typeface="EB Garamond"/>
              <a:ea typeface="EB Garamond"/>
              <a:cs typeface="EB Garamond"/>
              <a:sym typeface="EB Garamond"/>
            </a:endParaRPr>
          </a:p>
        </p:txBody>
      </p:sp>
      <p:sp>
        <p:nvSpPr>
          <p:cNvPr id="3696" name="Google Shape;3696;g2139c03855d_0_1867"/>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2" name="Google Shape;3702;p212"/>
          <p:cNvSpPr txBox="1">
            <a:spLocks noGrp="1"/>
          </p:cNvSpPr>
          <p:nvPr>
            <p:ph type="body" idx="2"/>
          </p:nvPr>
        </p:nvSpPr>
        <p:spPr>
          <a:xfrm>
            <a:off x="3986784" y="1696477"/>
            <a:ext cx="2908348" cy="1384954"/>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050" b="0" i="0" dirty="0">
                <a:solidFill>
                  <a:schemeClr val="tx1">
                    <a:lumMod val="95000"/>
                    <a:lumOff val="5000"/>
                  </a:schemeClr>
                </a:solidFill>
                <a:latin typeface="EB Garamond SemiBold"/>
                <a:ea typeface="EB Garamond SemiBold"/>
                <a:cs typeface="EB Garamond SemiBold"/>
                <a:sym typeface="EB Garamond SemiBold"/>
              </a:rPr>
              <a:t>https://github.com/KarthickL28/Task-5-Final.git</a:t>
            </a:r>
          </a:p>
          <a:p>
            <a:pPr marL="0" lvl="0" indent="0" algn="ctr" rtl="0">
              <a:lnSpc>
                <a:spcPct val="100000"/>
              </a:lnSpc>
              <a:spcBef>
                <a:spcPts val="0"/>
              </a:spcBef>
              <a:spcAft>
                <a:spcPts val="0"/>
              </a:spcAft>
              <a:buClr>
                <a:srgbClr val="BD8738"/>
              </a:buClr>
              <a:buSzPts val="2000"/>
              <a:buNone/>
            </a:pPr>
            <a:r>
              <a:rPr lang="en-IN" sz="1050" b="0" i="0" dirty="0">
                <a:solidFill>
                  <a:schemeClr val="tx1">
                    <a:lumMod val="95000"/>
                    <a:lumOff val="5000"/>
                  </a:schemeClr>
                </a:solidFill>
                <a:latin typeface="EB Garamond SemiBold"/>
                <a:ea typeface="EB Garamond SemiBold"/>
                <a:cs typeface="EB Garamond SemiBold"/>
                <a:sym typeface="EB Garamond SemiBold"/>
              </a:rPr>
              <a:t>https://github.com/mari-123456/Task-5-Final.git</a:t>
            </a:r>
          </a:p>
          <a:p>
            <a:pPr marL="0" lvl="0" indent="0" algn="ctr" rtl="0">
              <a:lnSpc>
                <a:spcPct val="100000"/>
              </a:lnSpc>
              <a:spcBef>
                <a:spcPts val="0"/>
              </a:spcBef>
              <a:spcAft>
                <a:spcPts val="0"/>
              </a:spcAft>
              <a:buClr>
                <a:srgbClr val="BD8738"/>
              </a:buClr>
              <a:buSzPts val="2000"/>
              <a:buNone/>
            </a:pPr>
            <a:r>
              <a:rPr lang="en-IN" sz="1050" b="0" i="0" dirty="0">
                <a:solidFill>
                  <a:schemeClr val="tx1">
                    <a:lumMod val="95000"/>
                    <a:lumOff val="5000"/>
                  </a:schemeClr>
                </a:solidFill>
                <a:latin typeface="EB Garamond SemiBold"/>
                <a:ea typeface="EB Garamond SemiBold"/>
                <a:cs typeface="EB Garamond SemiBold"/>
                <a:sym typeface="EB Garamond SemiBold"/>
              </a:rPr>
              <a:t>https://github.com/pradhapita36/Task-5-Final.git</a:t>
            </a:r>
          </a:p>
          <a:p>
            <a:pPr marL="0" lvl="0" indent="0" algn="ctr" rtl="0">
              <a:lnSpc>
                <a:spcPct val="100000"/>
              </a:lnSpc>
              <a:spcBef>
                <a:spcPts val="0"/>
              </a:spcBef>
              <a:spcAft>
                <a:spcPts val="0"/>
              </a:spcAft>
              <a:buClr>
                <a:srgbClr val="BD8738"/>
              </a:buClr>
              <a:buSzPts val="2000"/>
              <a:buNone/>
            </a:pPr>
            <a:r>
              <a:rPr lang="en-IN" sz="1050" b="0" i="0" dirty="0">
                <a:solidFill>
                  <a:schemeClr val="tx1">
                    <a:lumMod val="95000"/>
                    <a:lumOff val="5000"/>
                  </a:schemeClr>
                </a:solidFill>
                <a:latin typeface="EB Garamond SemiBold"/>
                <a:ea typeface="EB Garamond SemiBold"/>
                <a:cs typeface="EB Garamond SemiBold"/>
                <a:sym typeface="EB Garamond SemiBold"/>
              </a:rPr>
              <a:t>https://github.com/sudeepgadhesh/Task-5-Final.git</a:t>
            </a:r>
            <a:endParaRPr sz="1050" b="0" i="0" dirty="0">
              <a:solidFill>
                <a:schemeClr val="tx1">
                  <a:lumMod val="95000"/>
                  <a:lumOff val="5000"/>
                </a:schemeClr>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pic>
        <p:nvPicPr>
          <p:cNvPr id="3707" name="Google Shape;3707;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433</Words>
  <Application>Microsoft Office PowerPoint</Application>
  <PresentationFormat>On-screen Show (16:9)</PresentationFormat>
  <Paragraphs>62</Paragraphs>
  <Slides>7</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vt:i4>
      </vt:variant>
    </vt:vector>
  </HeadingPairs>
  <TitlesOfParts>
    <vt:vector size="20" baseType="lpstr">
      <vt:lpstr>Noto Sans Symbols</vt:lpstr>
      <vt:lpstr>EB Garamond ExtraBold</vt:lpstr>
      <vt:lpstr>arial</vt:lpstr>
      <vt:lpstr>Public Sans</vt:lpstr>
      <vt:lpstr>EB Garamond Medium</vt:lpstr>
      <vt:lpstr>arial</vt:lpstr>
      <vt:lpstr>Söhne</vt:lpstr>
      <vt:lpstr>EB Garamond SemiBold</vt:lpstr>
      <vt:lpstr>Times New Roman</vt:lpstr>
      <vt:lpstr>Calibri</vt:lpstr>
      <vt:lpstr>EB Garamond</vt:lpstr>
      <vt:lpstr>Simple Light</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Megaprathapan S</cp:lastModifiedBy>
  <cp:revision>3</cp:revision>
  <dcterms:created xsi:type="dcterms:W3CDTF">2020-08-13T11:21:46Z</dcterms:created>
  <dcterms:modified xsi:type="dcterms:W3CDTF">2023-11-20T06:58:06Z</dcterms:modified>
</cp:coreProperties>
</file>